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56" r:id="rId2"/>
    <p:sldId id="327" r:id="rId3"/>
    <p:sldId id="259" r:id="rId4"/>
    <p:sldId id="328" r:id="rId5"/>
    <p:sldId id="329" r:id="rId6"/>
    <p:sldId id="330" r:id="rId7"/>
    <p:sldId id="331" r:id="rId8"/>
    <p:sldId id="336" r:id="rId9"/>
    <p:sldId id="332" r:id="rId10"/>
    <p:sldId id="333" r:id="rId11"/>
    <p:sldId id="334" r:id="rId12"/>
    <p:sldId id="335"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86"/>
    <p:restoredTop sz="94658"/>
  </p:normalViewPr>
  <p:slideViewPr>
    <p:cSldViewPr snapToGrid="0" snapToObjects="1">
      <p:cViewPr varScale="1">
        <p:scale>
          <a:sx n="83" d="100"/>
          <a:sy n="83" d="100"/>
        </p:scale>
        <p:origin x="164" y="72"/>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96" d="100"/>
          <a:sy n="96" d="100"/>
        </p:scale>
        <p:origin x="3120"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B4E2B03-8577-1022-6281-E80635983C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6D8B9B2-B7D6-74F2-6D65-64C8A80B644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F25F4F6-66A2-654A-AB19-B0A8F1CC3231}" type="datetimeFigureOut">
              <a:rPr lang="en-US" smtClean="0"/>
              <a:t>8/21/2026</a:t>
            </a:fld>
            <a:endParaRPr lang="en-US"/>
          </a:p>
        </p:txBody>
      </p:sp>
      <p:sp>
        <p:nvSpPr>
          <p:cNvPr id="4" name="Footer Placeholder 3">
            <a:extLst>
              <a:ext uri="{FF2B5EF4-FFF2-40B4-BE49-F238E27FC236}">
                <a16:creationId xmlns:a16="http://schemas.microsoft.com/office/drawing/2014/main" id="{A6E6432E-69DF-B01F-B98C-FCA7DA0214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B8C9D75-3C7F-B42C-7F54-7695EF0F7B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9A1B52-4D66-0349-87BA-9E9F11E2F249}" type="slidenum">
              <a:rPr lang="en-US" smtClean="0"/>
              <a:t>‹#›</a:t>
            </a:fld>
            <a:endParaRPr lang="en-US"/>
          </a:p>
        </p:txBody>
      </p:sp>
    </p:spTree>
    <p:extLst>
      <p:ext uri="{BB962C8B-B14F-4D97-AF65-F5344CB8AC3E}">
        <p14:creationId xmlns:p14="http://schemas.microsoft.com/office/powerpoint/2010/main" val="29210376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0FE678-2C4F-D34A-82B3-7EE734F870AC}" type="datetimeFigureOut">
              <a:rPr lang="en-US" smtClean="0"/>
              <a:t>8/21/2026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4213A0-964F-FE48-9FDA-093FCB2C7747}" type="slidenum">
              <a:rPr lang="en-US" smtClean="0"/>
              <a:t>‹#›</a:t>
            </a:fld>
            <a:endParaRPr lang="en-US"/>
          </a:p>
        </p:txBody>
      </p:sp>
    </p:spTree>
    <p:extLst>
      <p:ext uri="{BB962C8B-B14F-4D97-AF65-F5344CB8AC3E}">
        <p14:creationId xmlns:p14="http://schemas.microsoft.com/office/powerpoint/2010/main" val="4064509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D0DAB18-6C15-4F49-B035-DE8C963BB81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36541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M Title Slide">
    <p:bg>
      <p:bgPr>
        <a:solidFill>
          <a:srgbClr val="FFFF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4DCAD2-8FF5-51D9-BB50-703539127A1C}"/>
              </a:ext>
            </a:extLst>
          </p:cNvPr>
          <p:cNvPicPr>
            <a:picLocks noChangeAspect="1"/>
          </p:cNvPicPr>
          <p:nvPr userDrawn="1"/>
        </p:nvPicPr>
        <p:blipFill>
          <a:blip r:embed="rId2"/>
          <a:stretch>
            <a:fillRect/>
          </a:stretch>
        </p:blipFill>
        <p:spPr>
          <a:xfrm>
            <a:off x="0" y="-1654882"/>
            <a:ext cx="12192000" cy="6867982"/>
          </a:xfrm>
          <a:prstGeom prst="rect">
            <a:avLst/>
          </a:prstGeom>
        </p:spPr>
      </p:pic>
      <p:sp>
        <p:nvSpPr>
          <p:cNvPr id="2" name="Title 1"/>
          <p:cNvSpPr>
            <a:spLocks noGrp="1"/>
          </p:cNvSpPr>
          <p:nvPr>
            <p:ph type="ctrTitle"/>
          </p:nvPr>
        </p:nvSpPr>
        <p:spPr>
          <a:xfrm>
            <a:off x="640080" y="4526280"/>
            <a:ext cx="9966960" cy="1188720"/>
          </a:xfrm>
        </p:spPr>
        <p:txBody>
          <a:bodyPr wrap="square"/>
          <a:lstStyle>
            <a:lvl1pPr algn="l">
              <a:defRPr sz="4000" b="1" cap="all">
                <a:solidFill>
                  <a:srgbClr val="FFFFFF"/>
                </a:solidFill>
              </a:defRPr>
            </a:lvl1pPr>
          </a:lstStyle>
          <a:p>
            <a:r>
              <a:rPr lang="en-US"/>
              <a:t>Click to edit Master title style</a:t>
            </a:r>
          </a:p>
        </p:txBody>
      </p:sp>
      <p:sp>
        <p:nvSpPr>
          <p:cNvPr id="3" name="Subtitle 2"/>
          <p:cNvSpPr>
            <a:spLocks noGrp="1"/>
          </p:cNvSpPr>
          <p:nvPr>
            <p:ph type="subTitle" idx="1"/>
          </p:nvPr>
        </p:nvSpPr>
        <p:spPr>
          <a:xfrm>
            <a:off x="640080" y="5760720"/>
            <a:ext cx="9144000" cy="548640"/>
          </a:xfrm>
        </p:spPr>
        <p:txBody>
          <a:bodyPr wrap="square"/>
          <a:lstStyle>
            <a:lvl1pPr marL="0" indent="0" algn="l">
              <a:buNone/>
              <a:defRPr sz="1600" b="0" cap="none">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a:xfrm>
            <a:off x="11185855" y="6446520"/>
            <a:ext cx="548640" cy="274320"/>
          </a:xfrm>
        </p:spPr>
        <p:txBody>
          <a:bodyPr/>
          <a:lstStyle/>
          <a:p>
            <a:pPr algn="r"/>
            <a:fld id="{C1FF6DA9-008F-8B48-92A6-B652298478BF}" type="slidenum">
              <a:rPr lang="en-US" sz="1000" b="0" smtClean="0">
                <a:solidFill>
                  <a:srgbClr val="FFFFFF"/>
                </a:solidFill>
              </a:rPr>
              <a:t>‹#›</a:t>
            </a:fld>
            <a:endParaRPr lang="en-US"/>
          </a:p>
        </p:txBody>
      </p:sp>
      <p:sp>
        <p:nvSpPr>
          <p:cNvPr id="8" name="Title band"/>
          <p:cNvSpPr/>
          <p:nvPr/>
        </p:nvSpPr>
        <p:spPr>
          <a:xfrm>
            <a:off x="0" y="4297680"/>
            <a:ext cx="12191695" cy="2560320"/>
          </a:xfrm>
          <a:prstGeom prst="rect">
            <a:avLst/>
          </a:prstGeom>
          <a:solidFill>
            <a:srgbClr val="080809"/>
          </a:solidFill>
          <a:ln>
            <a:noFill/>
          </a:ln>
          <a:effectLst/>
        </p:spPr>
        <p:txBody>
          <a:bodyPr rtlCol="0" anchor="ctr"/>
          <a:lstStyle/>
          <a:p>
            <a:pPr algn="ctr"/>
            <a:endParaRPr/>
          </a:p>
        </p:txBody>
      </p:sp>
      <p:pic>
        <p:nvPicPr>
          <p:cNvPr id="9" name="Picture 8" descr="City of Melbourne logo" title="City of Melbourne logo"/>
          <p:cNvPicPr>
            <a:picLocks noChangeAspect="1"/>
          </p:cNvPicPr>
          <p:nvPr/>
        </p:nvPicPr>
        <p:blipFill>
          <a:blip r:embed="rId3"/>
          <a:stretch>
            <a:fillRect/>
          </a:stretch>
        </p:blipFill>
        <p:spPr>
          <a:xfrm>
            <a:off x="10682935" y="5419725"/>
            <a:ext cx="1051560" cy="981075"/>
          </a:xfrm>
          <a:prstGeom prst="rect">
            <a:avLst/>
          </a:prstGeom>
        </p:spPr>
      </p:pic>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M Title and Content">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 y="457200"/>
            <a:ext cx="10058400" cy="822960"/>
          </a:xfrm>
        </p:spPr>
        <p:txBody>
          <a:bodyPr wrap="square"/>
          <a:lstStyle>
            <a:lvl1pPr algn="l">
              <a:defRPr sz="3000" b="1" cap="none">
                <a:solidFill>
                  <a:srgbClr val="080809"/>
                </a:solidFill>
              </a:defRPr>
            </a:lvl1pPr>
          </a:lstStyle>
          <a:p>
            <a:r>
              <a:rPr lang="en-US"/>
              <a:t>Click to edit Master title style</a:t>
            </a:r>
          </a:p>
        </p:txBody>
      </p:sp>
      <p:sp>
        <p:nvSpPr>
          <p:cNvPr id="3" name="Content Placeholder 2"/>
          <p:cNvSpPr>
            <a:spLocks noGrp="1"/>
          </p:cNvSpPr>
          <p:nvPr>
            <p:ph idx="1"/>
          </p:nvPr>
        </p:nvSpPr>
        <p:spPr>
          <a:xfrm>
            <a:off x="548640" y="1508760"/>
            <a:ext cx="11064240" cy="47548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185855" y="6446520"/>
            <a:ext cx="548640" cy="274320"/>
          </a:xfrm>
        </p:spPr>
        <p:txBody>
          <a:bodyPr/>
          <a:lstStyle/>
          <a:p>
            <a:pPr algn="r"/>
            <a:fld id="{C1FF6DA9-008F-8B48-92A6-B652298478BF}" type="slidenum">
              <a:rPr lang="en-US" sz="1000" b="0" smtClean="0">
                <a:solidFill>
                  <a:srgbClr val="080809"/>
                </a:solidFill>
              </a:rPr>
              <a:t>‹#›</a:t>
            </a:fld>
            <a:endParaRPr lang="en-US"/>
          </a:p>
        </p:txBody>
      </p:sp>
      <p:pic>
        <p:nvPicPr>
          <p:cNvPr id="7" name="Picture 6" descr="City of Melbourne logo" title="City of Melbourne logo"/>
          <p:cNvPicPr>
            <a:picLocks noChangeAspect="1"/>
          </p:cNvPicPr>
          <p:nvPr/>
        </p:nvPicPr>
        <p:blipFill>
          <a:blip r:embed="rId2"/>
          <a:stretch>
            <a:fillRect/>
          </a:stretch>
        </p:blipFill>
        <p:spPr>
          <a:xfrm>
            <a:off x="11002975" y="5696689"/>
            <a:ext cx="777240" cy="749831"/>
          </a:xfrm>
          <a:prstGeom prst="rect">
            <a:avLst/>
          </a:prstGeom>
        </p:spPr>
      </p:pic>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oM Section Divider">
    <p:bg>
      <p:bgPr>
        <a:solidFill>
          <a:srgbClr val="F2F3F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4360" y="2880360"/>
            <a:ext cx="9601200" cy="1737360"/>
          </a:xfrm>
        </p:spPr>
        <p:txBody>
          <a:bodyPr wrap="square" anchor="t"/>
          <a:lstStyle>
            <a:lvl1pPr algn="l">
              <a:defRPr sz="4000" b="1" cap="none">
                <a:solidFill>
                  <a:srgbClr val="277BB4"/>
                </a:solidFill>
              </a:defRPr>
            </a:lvl1pPr>
          </a:lstStyle>
          <a:p>
            <a:r>
              <a:rPr lang="en-US" dirty="0"/>
              <a:t>Click to edit master title style</a:t>
            </a:r>
          </a:p>
        </p:txBody>
      </p:sp>
      <p:sp>
        <p:nvSpPr>
          <p:cNvPr id="3" name="Text Placeholder 2"/>
          <p:cNvSpPr>
            <a:spLocks noGrp="1"/>
          </p:cNvSpPr>
          <p:nvPr>
            <p:ph type="body" idx="1"/>
          </p:nvPr>
        </p:nvSpPr>
        <p:spPr>
          <a:xfrm>
            <a:off x="640080" y="4709160"/>
            <a:ext cx="7863840" cy="1005840"/>
          </a:xfrm>
        </p:spPr>
        <p:txBody>
          <a:bodyPr wrap="square" anchor="b"/>
          <a:lstStyle>
            <a:lvl1pPr marL="0" indent="0" algn="l">
              <a:buNone/>
              <a:defRPr sz="1600" b="0" cap="none">
                <a:solidFill>
                  <a:srgbClr val="08080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11185855" y="6446520"/>
            <a:ext cx="548640" cy="274320"/>
          </a:xfrm>
        </p:spPr>
        <p:txBody>
          <a:bodyPr/>
          <a:lstStyle/>
          <a:p>
            <a:pPr algn="r"/>
            <a:fld id="{C1FF6DA9-008F-8B48-92A6-B652298478BF}" type="slidenum">
              <a:rPr lang="en-US" sz="1000" b="0" smtClean="0">
                <a:solidFill>
                  <a:srgbClr val="080809"/>
                </a:solidFill>
              </a:rPr>
              <a:t>‹#›</a:t>
            </a:fld>
            <a:endParaRPr lang="en-US"/>
          </a:p>
        </p:txBody>
      </p:sp>
      <p:cxnSp>
        <p:nvCxnSpPr>
          <p:cNvPr id="7" name="Connector 6"/>
          <p:cNvCxnSpPr/>
          <p:nvPr/>
        </p:nvCxnSpPr>
        <p:spPr>
          <a:xfrm>
            <a:off x="640080" y="2743200"/>
            <a:ext cx="10881360" cy="0"/>
          </a:xfrm>
          <a:prstGeom prst="line">
            <a:avLst/>
          </a:prstGeom>
          <a:ln w="25400">
            <a:solidFill>
              <a:srgbClr val="080809"/>
            </a:solidFill>
          </a:ln>
          <a:effectLst/>
        </p:spPr>
        <p:style>
          <a:lnRef idx="2">
            <a:schemeClr val="accent1"/>
          </a:lnRef>
          <a:fillRef idx="0">
            <a:schemeClr val="accent1"/>
          </a:fillRef>
          <a:effectRef idx="1">
            <a:schemeClr val="accent1"/>
          </a:effectRef>
          <a:fontRef idx="minor">
            <a:schemeClr val="tx1"/>
          </a:fontRef>
        </p:style>
      </p:cxnSp>
      <p:pic>
        <p:nvPicPr>
          <p:cNvPr id="8" name="Picture 7" descr="City of Melbourne logo" title="City of Melbourne logo"/>
          <p:cNvPicPr>
            <a:picLocks noChangeAspect="1"/>
          </p:cNvPicPr>
          <p:nvPr/>
        </p:nvPicPr>
        <p:blipFill>
          <a:blip r:embed="rId2"/>
          <a:stretch>
            <a:fillRect/>
          </a:stretch>
        </p:blipFill>
        <p:spPr>
          <a:xfrm>
            <a:off x="10865815" y="5564366"/>
            <a:ext cx="914400" cy="882154"/>
          </a:xfrm>
          <a:prstGeom prst="rect">
            <a:avLst/>
          </a:prstGeom>
        </p:spPr>
      </p:pic>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M Two Content">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 y="457200"/>
            <a:ext cx="10058400" cy="822960"/>
          </a:xfrm>
        </p:spPr>
        <p:txBody>
          <a:bodyPr/>
          <a:lstStyle>
            <a:lvl1pPr algn="l">
              <a:defRPr sz="3000" b="1">
                <a:solidFill>
                  <a:srgbClr val="080809"/>
                </a:solidFill>
              </a:defRPr>
            </a:lvl1pPr>
          </a:lstStyle>
          <a:p>
            <a:r>
              <a:rPr lang="en-US"/>
              <a:t>Click to edit Master title style</a:t>
            </a:r>
          </a:p>
        </p:txBody>
      </p:sp>
      <p:sp>
        <p:nvSpPr>
          <p:cNvPr id="3" name="Content Placeholder 2"/>
          <p:cNvSpPr>
            <a:spLocks noGrp="1"/>
          </p:cNvSpPr>
          <p:nvPr>
            <p:ph sz="half" idx="1"/>
          </p:nvPr>
        </p:nvSpPr>
        <p:spPr>
          <a:xfrm>
            <a:off x="548640" y="1508760"/>
            <a:ext cx="5349240" cy="47548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508760"/>
            <a:ext cx="5349240" cy="47548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11185855" y="6446520"/>
            <a:ext cx="548640" cy="274320"/>
          </a:xfrm>
        </p:spPr>
        <p:txBody>
          <a:bodyPr/>
          <a:lstStyle/>
          <a:p>
            <a:pPr algn="r"/>
            <a:fld id="{C1FF6DA9-008F-8B48-92A6-B652298478BF}" type="slidenum">
              <a:rPr lang="en-US" sz="1000" b="0" smtClean="0">
                <a:solidFill>
                  <a:srgbClr val="080809"/>
                </a:solidFill>
              </a:rPr>
              <a:t>‹#›</a:t>
            </a:fld>
            <a:endParaRPr lang="en-US"/>
          </a:p>
        </p:txBody>
      </p:sp>
      <p:pic>
        <p:nvPicPr>
          <p:cNvPr id="8" name="Picture 7" descr="City of Melbourne logo" title="City of Melbourne logo"/>
          <p:cNvPicPr>
            <a:picLocks noChangeAspect="1"/>
          </p:cNvPicPr>
          <p:nvPr/>
        </p:nvPicPr>
        <p:blipFill>
          <a:blip r:embed="rId2"/>
          <a:stretch>
            <a:fillRect/>
          </a:stretch>
        </p:blipFill>
        <p:spPr>
          <a:xfrm>
            <a:off x="11002975" y="5696689"/>
            <a:ext cx="777240" cy="749831"/>
          </a:xfrm>
          <a:prstGeom prst="rect">
            <a:avLst/>
          </a:prstGeom>
        </p:spPr>
      </p:pic>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 Comparison">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 y="457200"/>
            <a:ext cx="10058400" cy="822960"/>
          </a:xfrm>
        </p:spPr>
        <p:txBody>
          <a:bodyPr/>
          <a:lstStyle>
            <a:lvl1pPr algn="l">
              <a:defRPr sz="3000" b="1">
                <a:solidFill>
                  <a:srgbClr val="080809"/>
                </a:solidFill>
              </a:defRPr>
            </a:lvl1pPr>
          </a:lstStyle>
          <a:p>
            <a:r>
              <a:rPr lang="en-US"/>
              <a:t>Click to edit Master title style</a:t>
            </a:r>
          </a:p>
        </p:txBody>
      </p:sp>
      <p:sp>
        <p:nvSpPr>
          <p:cNvPr id="3" name="Text Placeholder 2"/>
          <p:cNvSpPr>
            <a:spLocks noGrp="1"/>
          </p:cNvSpPr>
          <p:nvPr>
            <p:ph type="body" idx="1"/>
          </p:nvPr>
        </p:nvSpPr>
        <p:spPr>
          <a:xfrm>
            <a:off x="548640" y="1463040"/>
            <a:ext cx="5349240" cy="502920"/>
          </a:xfrm>
        </p:spPr>
        <p:txBody>
          <a:bodyPr anchor="b"/>
          <a:lstStyle>
            <a:lvl1pPr marL="0" indent="0" algn="l">
              <a:buNone/>
              <a:defRPr sz="1700" b="1">
                <a:solidFill>
                  <a:srgbClr val="277BB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8640" y="2057400"/>
            <a:ext cx="5349240" cy="41605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463040"/>
            <a:ext cx="5349240" cy="502920"/>
          </a:xfrm>
        </p:spPr>
        <p:txBody>
          <a:bodyPr anchor="b"/>
          <a:lstStyle>
            <a:lvl1pPr marL="0" indent="0" algn="l">
              <a:buNone/>
              <a:defRPr sz="1700" b="1">
                <a:solidFill>
                  <a:srgbClr val="645FA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057400"/>
            <a:ext cx="5349240" cy="41605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a:xfrm>
            <a:off x="11185855" y="6446520"/>
            <a:ext cx="548640" cy="274320"/>
          </a:xfrm>
        </p:spPr>
        <p:txBody>
          <a:bodyPr/>
          <a:lstStyle/>
          <a:p>
            <a:pPr algn="r"/>
            <a:fld id="{C1FF6DA9-008F-8B48-92A6-B652298478BF}" type="slidenum">
              <a:rPr lang="en-US" sz="1000" b="0" smtClean="0">
                <a:solidFill>
                  <a:srgbClr val="080809"/>
                </a:solidFill>
              </a:rPr>
              <a:t>‹#›</a:t>
            </a:fld>
            <a:endParaRPr lang="en-US"/>
          </a:p>
        </p:txBody>
      </p:sp>
      <p:pic>
        <p:nvPicPr>
          <p:cNvPr id="10" name="Picture 9" descr="City of Melbourne logo" title="City of Melbourne logo"/>
          <p:cNvPicPr>
            <a:picLocks noChangeAspect="1"/>
          </p:cNvPicPr>
          <p:nvPr/>
        </p:nvPicPr>
        <p:blipFill>
          <a:blip r:embed="rId2"/>
          <a:stretch>
            <a:fillRect/>
          </a:stretch>
        </p:blipFill>
        <p:spPr>
          <a:xfrm>
            <a:off x="11002975" y="5696689"/>
            <a:ext cx="777240" cy="749831"/>
          </a:xfrm>
          <a:prstGeom prst="rect">
            <a:avLst/>
          </a:prstGeom>
        </p:spPr>
      </p:pic>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oM Title Only">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 y="457200"/>
            <a:ext cx="10058400" cy="822960"/>
          </a:xfrm>
        </p:spPr>
        <p:txBody>
          <a:bodyPr/>
          <a:lstStyle>
            <a:lvl1pPr algn="l">
              <a:defRPr sz="3000" b="1">
                <a:solidFill>
                  <a:srgbClr val="080809"/>
                </a:solidFill>
              </a:defRPr>
            </a:lvl1pPr>
          </a:lstStyle>
          <a:p>
            <a:r>
              <a:rPr lang="en-US"/>
              <a:t>Click to edit Master title style</a:t>
            </a:r>
          </a:p>
        </p:txBody>
      </p:sp>
      <p:sp>
        <p:nvSpPr>
          <p:cNvPr id="5" name="Slide Number Placeholder 4"/>
          <p:cNvSpPr>
            <a:spLocks noGrp="1"/>
          </p:cNvSpPr>
          <p:nvPr>
            <p:ph type="sldNum" sz="quarter" idx="12"/>
          </p:nvPr>
        </p:nvSpPr>
        <p:spPr>
          <a:xfrm>
            <a:off x="11185855" y="6446520"/>
            <a:ext cx="548640" cy="274320"/>
          </a:xfrm>
        </p:spPr>
        <p:txBody>
          <a:bodyPr/>
          <a:lstStyle/>
          <a:p>
            <a:pPr algn="r"/>
            <a:fld id="{C1FF6DA9-008F-8B48-92A6-B652298478BF}" type="slidenum">
              <a:rPr lang="en-US" sz="1000" b="0" smtClean="0">
                <a:solidFill>
                  <a:srgbClr val="080809"/>
                </a:solidFill>
              </a:rPr>
              <a:t>‹#›</a:t>
            </a:fld>
            <a:endParaRPr lang="en-US"/>
          </a:p>
        </p:txBody>
      </p:sp>
      <p:pic>
        <p:nvPicPr>
          <p:cNvPr id="6" name="Picture 5" descr="City of Melbourne logo" title="City of Melbourne logo"/>
          <p:cNvPicPr>
            <a:picLocks noChangeAspect="1"/>
          </p:cNvPicPr>
          <p:nvPr/>
        </p:nvPicPr>
        <p:blipFill>
          <a:blip r:embed="rId2"/>
          <a:stretch>
            <a:fillRect/>
          </a:stretch>
        </p:blipFill>
        <p:spPr>
          <a:xfrm>
            <a:off x="11002975" y="5696689"/>
            <a:ext cx="777240" cy="749831"/>
          </a:xfrm>
          <a:prstGeom prst="rect">
            <a:avLst/>
          </a:prstGeom>
        </p:spPr>
      </p:pic>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M Blank">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5760" y="228600"/>
            <a:ext cx="7315200" cy="457200"/>
          </a:xfrm>
        </p:spPr>
        <p:txBody>
          <a:bodyPr/>
          <a:lstStyle>
            <a:lvl1pPr algn="l">
              <a:defRPr sz="1300" b="1">
                <a:solidFill>
                  <a:srgbClr val="080809"/>
                </a:solidFill>
              </a:defRPr>
            </a:lvl1pPr>
          </a:lstStyle>
          <a:p>
            <a:r>
              <a:rPr lang="en-US"/>
              <a:t>Click to edit Master title style</a:t>
            </a:r>
          </a:p>
        </p:txBody>
      </p:sp>
      <p:sp>
        <p:nvSpPr>
          <p:cNvPr id="4" name="Slide Number Placeholder 3"/>
          <p:cNvSpPr>
            <a:spLocks noGrp="1"/>
          </p:cNvSpPr>
          <p:nvPr>
            <p:ph type="sldNum" sz="quarter" idx="12"/>
          </p:nvPr>
        </p:nvSpPr>
        <p:spPr>
          <a:xfrm>
            <a:off x="11185855" y="6446520"/>
            <a:ext cx="548640" cy="274320"/>
          </a:xfrm>
        </p:spPr>
        <p:txBody>
          <a:bodyPr/>
          <a:lstStyle/>
          <a:p>
            <a:pPr algn="r"/>
            <a:fld id="{C1FF6DA9-008F-8B48-92A6-B652298478BF}" type="slidenum">
              <a:rPr lang="en-US" sz="1000" b="0" smtClean="0">
                <a:solidFill>
                  <a:srgbClr val="080809"/>
                </a:solidFill>
              </a:rPr>
              <a:t>‹#›</a:t>
            </a:fld>
            <a:endParaRPr lang="en-US"/>
          </a:p>
        </p:txBody>
      </p:sp>
      <p:pic>
        <p:nvPicPr>
          <p:cNvPr id="5" name="Picture 4" descr="City of Melbourne logo" title="City of Melbourne logo"/>
          <p:cNvPicPr>
            <a:picLocks noChangeAspect="1"/>
          </p:cNvPicPr>
          <p:nvPr/>
        </p:nvPicPr>
        <p:blipFill>
          <a:blip r:embed="rId2"/>
          <a:stretch>
            <a:fillRect/>
          </a:stretch>
        </p:blipFill>
        <p:spPr>
          <a:xfrm>
            <a:off x="11185855" y="5876345"/>
            <a:ext cx="685800" cy="661615"/>
          </a:xfrm>
          <a:prstGeom prst="rect">
            <a:avLst/>
          </a:prstGeom>
        </p:spPr>
      </p:pic>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M Content with Caption">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 y="640080"/>
            <a:ext cx="5394960" cy="1005840"/>
          </a:xfrm>
        </p:spPr>
        <p:txBody>
          <a:bodyPr anchor="b"/>
          <a:lstStyle>
            <a:lvl1pPr algn="l">
              <a:defRPr sz="2600" b="1">
                <a:solidFill>
                  <a:srgbClr val="080809"/>
                </a:solidFill>
              </a:defRPr>
            </a:lvl1pPr>
          </a:lstStyle>
          <a:p>
            <a:r>
              <a:rPr lang="en-US"/>
              <a:t>Click to edit Master title style</a:t>
            </a:r>
          </a:p>
        </p:txBody>
      </p:sp>
      <p:sp>
        <p:nvSpPr>
          <p:cNvPr id="3" name="Content Placeholder 2"/>
          <p:cNvSpPr>
            <a:spLocks noGrp="1"/>
          </p:cNvSpPr>
          <p:nvPr>
            <p:ph idx="1"/>
          </p:nvPr>
        </p:nvSpPr>
        <p:spPr>
          <a:xfrm>
            <a:off x="6462064" y="548640"/>
            <a:ext cx="5547664" cy="57607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48640" y="1828800"/>
            <a:ext cx="5394960" cy="4480560"/>
          </a:xfrm>
        </p:spPr>
        <p:txBody>
          <a:bodyPr/>
          <a:lstStyle>
            <a:lvl1pPr marL="0" indent="0" algn="l">
              <a:buNone/>
              <a:defRPr sz="1500">
                <a:solidFill>
                  <a:srgbClr val="08080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a:xfrm>
            <a:off x="11185855" y="6446520"/>
            <a:ext cx="548640" cy="274320"/>
          </a:xfrm>
        </p:spPr>
        <p:txBody>
          <a:bodyPr/>
          <a:lstStyle/>
          <a:p>
            <a:pPr algn="r"/>
            <a:fld id="{C1FF6DA9-008F-8B48-92A6-B652298478BF}" type="slidenum">
              <a:rPr lang="en-US" sz="1000" b="0" smtClean="0">
                <a:solidFill>
                  <a:srgbClr val="080809"/>
                </a:solidFill>
              </a:rPr>
              <a:t>‹#›</a:t>
            </a:fld>
            <a:endParaRPr lang="en-US"/>
          </a:p>
        </p:txBody>
      </p:sp>
      <p:sp>
        <p:nvSpPr>
          <p:cNvPr id="8" name="Image panel bg"/>
          <p:cNvSpPr/>
          <p:nvPr/>
        </p:nvSpPr>
        <p:spPr>
          <a:xfrm>
            <a:off x="6279184" y="0"/>
            <a:ext cx="5913424" cy="6858000"/>
          </a:xfrm>
          <a:prstGeom prst="rect">
            <a:avLst/>
          </a:prstGeom>
          <a:solidFill>
            <a:srgbClr val="F2F3F4"/>
          </a:solidFill>
          <a:ln>
            <a:noFill/>
          </a:ln>
          <a:effectLst/>
        </p:spPr>
        <p:txBody>
          <a:bodyPr rtlCol="0" anchor="ctr"/>
          <a:lstStyle/>
          <a:p>
            <a:pPr algn="ctr"/>
            <a:endParaRPr/>
          </a:p>
        </p:txBody>
      </p:sp>
      <p:pic>
        <p:nvPicPr>
          <p:cNvPr id="9" name="Picture 8" descr="City of Melbourne logo" title="City of Melbourne logo"/>
          <p:cNvPicPr>
            <a:picLocks noChangeAspect="1"/>
          </p:cNvPicPr>
          <p:nvPr/>
        </p:nvPicPr>
        <p:blipFill>
          <a:blip r:embed="rId2"/>
          <a:stretch>
            <a:fillRect/>
          </a:stretch>
        </p:blipFill>
        <p:spPr>
          <a:xfrm>
            <a:off x="411480" y="5740797"/>
            <a:ext cx="731520" cy="705723"/>
          </a:xfrm>
          <a:prstGeom prst="rect">
            <a:avLst/>
          </a:prstGeom>
        </p:spPr>
      </p:pic>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CoM Picture with Caption">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8640" y="5074920"/>
            <a:ext cx="10515600" cy="548640"/>
          </a:xfrm>
        </p:spPr>
        <p:txBody>
          <a:bodyPr anchor="b"/>
          <a:lstStyle>
            <a:lvl1pPr algn="l">
              <a:defRPr sz="2200" b="1">
                <a:solidFill>
                  <a:srgbClr val="080809"/>
                </a:solidFill>
              </a:defRPr>
            </a:lvl1pPr>
          </a:lstStyle>
          <a:p>
            <a:r>
              <a:rPr lang="en-US"/>
              <a:t>Click to edit Master title style</a:t>
            </a:r>
          </a:p>
        </p:txBody>
      </p:sp>
      <p:sp>
        <p:nvSpPr>
          <p:cNvPr id="3" name="Picture Placeholder 2"/>
          <p:cNvSpPr>
            <a:spLocks noGrp="1"/>
          </p:cNvSpPr>
          <p:nvPr>
            <p:ph type="pic" idx="1"/>
          </p:nvPr>
        </p:nvSpPr>
        <p:spPr>
          <a:xfrm>
            <a:off x="0" y="0"/>
            <a:ext cx="12191695" cy="47091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548640" y="5669280"/>
            <a:ext cx="10515600" cy="777240"/>
          </a:xfrm>
        </p:spPr>
        <p:txBody>
          <a:bodyPr/>
          <a:lstStyle>
            <a:lvl1pPr marL="0" indent="0" algn="l">
              <a:buNone/>
              <a:defRPr sz="1300">
                <a:solidFill>
                  <a:srgbClr val="08080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a:xfrm>
            <a:off x="11185855" y="6446520"/>
            <a:ext cx="548640" cy="274320"/>
          </a:xfrm>
        </p:spPr>
        <p:txBody>
          <a:bodyPr/>
          <a:lstStyle/>
          <a:p>
            <a:pPr algn="r"/>
            <a:fld id="{C1FF6DA9-008F-8B48-92A6-B652298478BF}" type="slidenum">
              <a:rPr lang="en-US" sz="1000" b="0" smtClean="0">
                <a:solidFill>
                  <a:srgbClr val="080809"/>
                </a:solidFill>
              </a:rPr>
              <a:t>‹#›</a:t>
            </a:fld>
            <a:endParaRPr lang="en-US"/>
          </a:p>
        </p:txBody>
      </p:sp>
      <p:pic>
        <p:nvPicPr>
          <p:cNvPr id="8" name="Picture 7" descr="City of Melbourne logo" title="City of Melbourne logo"/>
          <p:cNvPicPr>
            <a:picLocks noChangeAspect="1"/>
          </p:cNvPicPr>
          <p:nvPr/>
        </p:nvPicPr>
        <p:blipFill>
          <a:blip r:embed="rId2"/>
          <a:stretch>
            <a:fillRect/>
          </a:stretch>
        </p:blipFill>
        <p:spPr>
          <a:xfrm>
            <a:off x="11231575" y="5922065"/>
            <a:ext cx="685800" cy="661615"/>
          </a:xfrm>
          <a:prstGeom prst="rect">
            <a:avLst/>
          </a:prstGeom>
        </p:spPr>
      </p:pic>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oM Quote">
    <p:bg>
      <p:bgPr>
        <a:solidFill>
          <a:srgbClr val="645F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315200" cy="457200"/>
          </a:xfrm>
        </p:spPr>
        <p:txBody>
          <a:bodyPr/>
          <a:lstStyle>
            <a:lvl1pPr algn="l">
              <a:defRPr sz="1300" b="1">
                <a:solidFill>
                  <a:srgbClr val="FFFFFF"/>
                </a:solidFill>
              </a:defRPr>
            </a:lvl1pPr>
          </a:lstStyle>
          <a:p>
            <a:r>
              <a:rPr lang="en-US"/>
              <a:t>Click to edit Master title style</a:t>
            </a:r>
          </a:p>
        </p:txBody>
      </p:sp>
      <p:sp>
        <p:nvSpPr>
          <p:cNvPr id="3" name="Vertical Text Placeholder 2"/>
          <p:cNvSpPr>
            <a:spLocks noGrp="1"/>
          </p:cNvSpPr>
          <p:nvPr>
            <p:ph type="body" orient="vert" idx="1"/>
          </p:nvPr>
        </p:nvSpPr>
        <p:spPr>
          <a:xfrm>
            <a:off x="1188720" y="1737360"/>
            <a:ext cx="9784080" cy="3291840"/>
          </a:xfrm>
        </p:spPr>
        <p:txBody>
          <a:bodyPr/>
          <a:lstStyle>
            <a:lvl1pPr algn="l">
              <a:defRPr sz="2800" b="1">
                <a:solidFill>
                  <a:srgbClr val="FFFFFF"/>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185855" y="6446520"/>
            <a:ext cx="548640" cy="274320"/>
          </a:xfrm>
        </p:spPr>
        <p:txBody>
          <a:bodyPr/>
          <a:lstStyle/>
          <a:p>
            <a:pPr algn="r"/>
            <a:fld id="{C1FF6DA9-008F-8B48-92A6-B652298478BF}" type="slidenum">
              <a:rPr lang="en-US" sz="1000" b="0" smtClean="0">
                <a:solidFill>
                  <a:srgbClr val="FFFFFF"/>
                </a:solidFill>
              </a:rPr>
              <a:t>‹#›</a:t>
            </a:fld>
            <a:endParaRPr lang="en-US"/>
          </a:p>
        </p:txBody>
      </p:sp>
      <p:sp>
        <p:nvSpPr>
          <p:cNvPr id="7" name="TextBox 6"/>
          <p:cNvSpPr txBox="1"/>
          <p:nvPr/>
        </p:nvSpPr>
        <p:spPr>
          <a:xfrm>
            <a:off x="1051560" y="1143000"/>
            <a:ext cx="1371600" cy="914400"/>
          </a:xfrm>
          <a:prstGeom prst="rect">
            <a:avLst/>
          </a:prstGeom>
          <a:noFill/>
        </p:spPr>
        <p:txBody>
          <a:bodyPr wrap="square">
            <a:spAutoFit/>
          </a:bodyPr>
          <a:lstStyle/>
          <a:p>
            <a:pPr algn="l"/>
            <a:r>
              <a:rPr sz="7200" b="1" i="0">
                <a:solidFill>
                  <a:srgbClr val="FFFFFF"/>
                </a:solidFill>
                <a:latin typeface="Montserrat"/>
              </a:rPr>
              <a:t>“</a:t>
            </a:r>
          </a:p>
        </p:txBody>
      </p:sp>
      <p:sp>
        <p:nvSpPr>
          <p:cNvPr id="8" name="TextBox 7"/>
          <p:cNvSpPr txBox="1"/>
          <p:nvPr/>
        </p:nvSpPr>
        <p:spPr>
          <a:xfrm>
            <a:off x="1188720" y="5212080"/>
            <a:ext cx="8229600" cy="548640"/>
          </a:xfrm>
          <a:prstGeom prst="rect">
            <a:avLst/>
          </a:prstGeom>
          <a:noFill/>
        </p:spPr>
        <p:txBody>
          <a:bodyPr wrap="square">
            <a:spAutoFit/>
          </a:bodyPr>
          <a:lstStyle/>
          <a:p>
            <a:pPr algn="l"/>
            <a:r>
              <a:rPr sz="1500" b="0" i="1">
                <a:solidFill>
                  <a:srgbClr val="FFFFFF"/>
                </a:solidFill>
                <a:latin typeface="Arial"/>
              </a:rPr>
              <a:t>— Attribution, Role or Source</a:t>
            </a:r>
          </a:p>
        </p:txBody>
      </p:sp>
      <p:pic>
        <p:nvPicPr>
          <p:cNvPr id="9" name="Picture 8" descr="City of Melbourne logo" title="City of Melbourne logo"/>
          <p:cNvPicPr>
            <a:picLocks noChangeAspect="1"/>
          </p:cNvPicPr>
          <p:nvPr/>
        </p:nvPicPr>
        <p:blipFill>
          <a:blip r:embed="rId2"/>
          <a:stretch>
            <a:fillRect/>
          </a:stretch>
        </p:blipFill>
        <p:spPr>
          <a:xfrm>
            <a:off x="10957255" y="5678723"/>
            <a:ext cx="822960" cy="767797"/>
          </a:xfrm>
          <a:prstGeom prst="rect">
            <a:avLst/>
          </a:prstGeom>
        </p:spPr>
      </p:pic>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CoM Stat Highlight">
    <p:bg>
      <p:bgPr>
        <a:solidFill>
          <a:srgbClr val="FFFFFF"/>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8640" y="457200"/>
            <a:ext cx="10058400" cy="822960"/>
          </a:xfrm>
        </p:spPr>
        <p:txBody>
          <a:bodyPr/>
          <a:lstStyle>
            <a:lvl1pPr algn="l">
              <a:defRPr sz="3000" b="1">
                <a:solidFill>
                  <a:srgbClr val="080809"/>
                </a:solidFill>
              </a:defRPr>
            </a:lvl1pPr>
          </a:lstStyle>
          <a:p>
            <a:r>
              <a:rPr lang="en-US"/>
              <a:t>Click to edit Master title style</a:t>
            </a:r>
          </a:p>
        </p:txBody>
      </p:sp>
      <p:sp>
        <p:nvSpPr>
          <p:cNvPr id="3" name="Vertical Text Placeholder 2"/>
          <p:cNvSpPr>
            <a:spLocks noGrp="1"/>
          </p:cNvSpPr>
          <p:nvPr>
            <p:ph type="body" orient="vert" idx="1"/>
          </p:nvPr>
        </p:nvSpPr>
        <p:spPr>
          <a:xfrm>
            <a:off x="548640" y="4892040"/>
            <a:ext cx="11064240" cy="1371600"/>
          </a:xfrm>
        </p:spPr>
        <p:txBody>
          <a:bodyPr/>
          <a:lstStyle>
            <a:lvl1pPr algn="l">
              <a:defRPr sz="1500">
                <a:solidFill>
                  <a:srgbClr val="080809"/>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185855" y="6446520"/>
            <a:ext cx="548640" cy="274320"/>
          </a:xfrm>
        </p:spPr>
        <p:txBody>
          <a:bodyPr/>
          <a:lstStyle/>
          <a:p>
            <a:pPr algn="r"/>
            <a:fld id="{C1FF6DA9-008F-8B48-92A6-B652298478BF}" type="slidenum">
              <a:rPr lang="en-US" sz="1000" b="0" smtClean="0">
                <a:solidFill>
                  <a:srgbClr val="080809"/>
                </a:solidFill>
              </a:rPr>
              <a:t>‹#›</a:t>
            </a:fld>
            <a:endParaRPr lang="en-US"/>
          </a:p>
        </p:txBody>
      </p:sp>
      <p:sp>
        <p:nvSpPr>
          <p:cNvPr id="7" name="Stat card 1"/>
          <p:cNvSpPr/>
          <p:nvPr/>
        </p:nvSpPr>
        <p:spPr>
          <a:xfrm>
            <a:off x="548640" y="1554480"/>
            <a:ext cx="3291840" cy="3017520"/>
          </a:xfrm>
          <a:prstGeom prst="rect">
            <a:avLst/>
          </a:prstGeom>
          <a:solidFill>
            <a:srgbClr val="F2F3F4"/>
          </a:solidFill>
          <a:ln>
            <a:noFill/>
          </a:ln>
          <a:effectLst/>
        </p:spPr>
        <p:txBody>
          <a:bodyPr rtlCol="0" anchor="ctr"/>
          <a:lstStyle/>
          <a:p>
            <a:pPr algn="ctr"/>
            <a:endParaRPr/>
          </a:p>
        </p:txBody>
      </p:sp>
      <p:sp>
        <p:nvSpPr>
          <p:cNvPr id="8" name="Vertical Title 1"/>
          <p:cNvSpPr>
            <a:spLocks noGrp="1"/>
          </p:cNvSpPr>
          <p:nvPr>
            <p:ph type="body" orient="vert" idx="20"/>
          </p:nvPr>
        </p:nvSpPr>
        <p:spPr>
          <a:xfrm>
            <a:off x="822960" y="1828800"/>
            <a:ext cx="2743200" cy="1280160"/>
          </a:xfrm>
        </p:spPr>
        <p:txBody>
          <a:bodyPr/>
          <a:lstStyle>
            <a:lvl1pPr algn="l">
              <a:defRPr sz="4800" b="1">
                <a:solidFill>
                  <a:srgbClr val="277BB4"/>
                </a:solidFill>
              </a:defRPr>
            </a:lvl1pPr>
          </a:lstStyle>
          <a:p>
            <a:pPr marL="0" indent="0" algn="l">
              <a:buNone/>
            </a:pPr>
            <a:r>
              <a:t>00%</a:t>
            </a:r>
          </a:p>
        </p:txBody>
      </p:sp>
      <p:sp>
        <p:nvSpPr>
          <p:cNvPr id="9" name="Vertical Title 1"/>
          <p:cNvSpPr>
            <a:spLocks noGrp="1"/>
          </p:cNvSpPr>
          <p:nvPr>
            <p:ph type="body" orient="vert" idx="23"/>
          </p:nvPr>
        </p:nvSpPr>
        <p:spPr>
          <a:xfrm>
            <a:off x="822960" y="3200400"/>
            <a:ext cx="2743200" cy="1188720"/>
          </a:xfrm>
        </p:spPr>
        <p:txBody>
          <a:bodyPr/>
          <a:lstStyle>
            <a:lvl1pPr algn="l">
              <a:defRPr sz="1400" b="0">
                <a:solidFill>
                  <a:srgbClr val="080809"/>
                </a:solidFill>
              </a:defRPr>
            </a:lvl1pPr>
          </a:lstStyle>
          <a:p>
            <a:pPr marL="0" indent="0" algn="l">
              <a:buNone/>
            </a:pPr>
            <a:r>
              <a:t>Stat label / short description of what this number means</a:t>
            </a:r>
          </a:p>
        </p:txBody>
      </p:sp>
      <p:sp>
        <p:nvSpPr>
          <p:cNvPr id="10" name="Stat card 2"/>
          <p:cNvSpPr/>
          <p:nvPr/>
        </p:nvSpPr>
        <p:spPr>
          <a:xfrm>
            <a:off x="4343400" y="1554480"/>
            <a:ext cx="3291840" cy="3017520"/>
          </a:xfrm>
          <a:prstGeom prst="rect">
            <a:avLst/>
          </a:prstGeom>
          <a:solidFill>
            <a:srgbClr val="F2F3F4"/>
          </a:solidFill>
          <a:ln>
            <a:noFill/>
          </a:ln>
          <a:effectLst/>
        </p:spPr>
        <p:txBody>
          <a:bodyPr rtlCol="0" anchor="ctr"/>
          <a:lstStyle/>
          <a:p>
            <a:pPr algn="ctr"/>
            <a:endParaRPr/>
          </a:p>
        </p:txBody>
      </p:sp>
      <p:sp>
        <p:nvSpPr>
          <p:cNvPr id="11" name="Vertical Title 1"/>
          <p:cNvSpPr>
            <a:spLocks noGrp="1"/>
          </p:cNvSpPr>
          <p:nvPr>
            <p:ph type="body" orient="vert" idx="21"/>
          </p:nvPr>
        </p:nvSpPr>
        <p:spPr>
          <a:xfrm>
            <a:off x="4617720" y="1828800"/>
            <a:ext cx="2743200" cy="1280160"/>
          </a:xfrm>
        </p:spPr>
        <p:txBody>
          <a:bodyPr/>
          <a:lstStyle>
            <a:lvl1pPr algn="l">
              <a:defRPr sz="4800" b="1">
                <a:solidFill>
                  <a:srgbClr val="645FAA"/>
                </a:solidFill>
              </a:defRPr>
            </a:lvl1pPr>
          </a:lstStyle>
          <a:p>
            <a:pPr marL="0" indent="0" algn="l">
              <a:buNone/>
            </a:pPr>
            <a:r>
              <a:t>00%</a:t>
            </a:r>
          </a:p>
        </p:txBody>
      </p:sp>
      <p:sp>
        <p:nvSpPr>
          <p:cNvPr id="12" name="Vertical Title 1"/>
          <p:cNvSpPr>
            <a:spLocks noGrp="1"/>
          </p:cNvSpPr>
          <p:nvPr>
            <p:ph type="body" orient="vert" idx="24"/>
          </p:nvPr>
        </p:nvSpPr>
        <p:spPr>
          <a:xfrm>
            <a:off x="4617720" y="3200400"/>
            <a:ext cx="2743200" cy="1188720"/>
          </a:xfrm>
        </p:spPr>
        <p:txBody>
          <a:bodyPr/>
          <a:lstStyle>
            <a:lvl1pPr algn="l">
              <a:defRPr sz="1400" b="0">
                <a:solidFill>
                  <a:srgbClr val="080809"/>
                </a:solidFill>
              </a:defRPr>
            </a:lvl1pPr>
          </a:lstStyle>
          <a:p>
            <a:pPr marL="0" indent="0" algn="l">
              <a:buNone/>
            </a:pPr>
            <a:r>
              <a:t>Stat label / short description of what this number means</a:t>
            </a:r>
          </a:p>
        </p:txBody>
      </p:sp>
      <p:sp>
        <p:nvSpPr>
          <p:cNvPr id="13" name="Stat card 3"/>
          <p:cNvSpPr/>
          <p:nvPr/>
        </p:nvSpPr>
        <p:spPr>
          <a:xfrm>
            <a:off x="8138160" y="1554480"/>
            <a:ext cx="3291840" cy="3017520"/>
          </a:xfrm>
          <a:prstGeom prst="rect">
            <a:avLst/>
          </a:prstGeom>
          <a:solidFill>
            <a:srgbClr val="F2F3F4"/>
          </a:solidFill>
          <a:ln>
            <a:noFill/>
          </a:ln>
          <a:effectLst/>
        </p:spPr>
        <p:txBody>
          <a:bodyPr rtlCol="0" anchor="ctr"/>
          <a:lstStyle/>
          <a:p>
            <a:pPr algn="ctr"/>
            <a:endParaRPr/>
          </a:p>
        </p:txBody>
      </p:sp>
      <p:sp>
        <p:nvSpPr>
          <p:cNvPr id="14" name="Vertical Title 1"/>
          <p:cNvSpPr>
            <a:spLocks noGrp="1"/>
          </p:cNvSpPr>
          <p:nvPr>
            <p:ph type="body" orient="vert" idx="22"/>
          </p:nvPr>
        </p:nvSpPr>
        <p:spPr>
          <a:xfrm>
            <a:off x="8412480" y="1828800"/>
            <a:ext cx="2743200" cy="1280160"/>
          </a:xfrm>
        </p:spPr>
        <p:txBody>
          <a:bodyPr/>
          <a:lstStyle>
            <a:lvl1pPr algn="l">
              <a:defRPr sz="4800" b="1">
                <a:solidFill>
                  <a:srgbClr val="BD3E96"/>
                </a:solidFill>
              </a:defRPr>
            </a:lvl1pPr>
          </a:lstStyle>
          <a:p>
            <a:pPr marL="0" indent="0" algn="l">
              <a:buNone/>
            </a:pPr>
            <a:r>
              <a:t>00%</a:t>
            </a:r>
          </a:p>
        </p:txBody>
      </p:sp>
      <p:sp>
        <p:nvSpPr>
          <p:cNvPr id="15" name="Vertical Title 1"/>
          <p:cNvSpPr>
            <a:spLocks noGrp="1"/>
          </p:cNvSpPr>
          <p:nvPr>
            <p:ph type="body" orient="vert" idx="25"/>
          </p:nvPr>
        </p:nvSpPr>
        <p:spPr>
          <a:xfrm>
            <a:off x="8412480" y="3200400"/>
            <a:ext cx="2743200" cy="1188720"/>
          </a:xfrm>
        </p:spPr>
        <p:txBody>
          <a:bodyPr/>
          <a:lstStyle>
            <a:lvl1pPr algn="l">
              <a:defRPr sz="1400" b="0">
                <a:solidFill>
                  <a:srgbClr val="080809"/>
                </a:solidFill>
              </a:defRPr>
            </a:lvl1pPr>
          </a:lstStyle>
          <a:p>
            <a:pPr marL="0" indent="0" algn="l">
              <a:buNone/>
            </a:pPr>
            <a:r>
              <a:t>Stat label / short description of what this number means</a:t>
            </a:r>
          </a:p>
        </p:txBody>
      </p:sp>
      <p:pic>
        <p:nvPicPr>
          <p:cNvPr id="16" name="Picture 15" descr="City of Melbourne logo" title="City of Melbourne logo"/>
          <p:cNvPicPr>
            <a:picLocks noChangeAspect="1"/>
          </p:cNvPicPr>
          <p:nvPr/>
        </p:nvPicPr>
        <p:blipFill>
          <a:blip r:embed="rId2"/>
          <a:stretch>
            <a:fillRect/>
          </a:stretch>
        </p:blipFill>
        <p:spPr>
          <a:xfrm>
            <a:off x="11002975" y="5696689"/>
            <a:ext cx="777240" cy="749831"/>
          </a:xfrm>
          <a:prstGeom prst="rect">
            <a:avLst/>
          </a:prstGeom>
        </p:spPr>
      </p:pic>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87BDE50-7AD8-E3A9-91B7-2DB7F7399C17}"/>
              </a:ext>
            </a:extLst>
          </p:cNvPr>
          <p:cNvSpPr txBox="1"/>
          <p:nvPr userDrawn="1"/>
        </p:nvSpPr>
        <p:spPr>
          <a:xfrm>
            <a:off x="148849" y="6394758"/>
            <a:ext cx="469451" cy="207749"/>
          </a:xfrm>
          <a:prstGeom prst="rect">
            <a:avLst/>
          </a:prstGeom>
          <a:noFill/>
        </p:spPr>
        <p:txBody>
          <a:bodyPr wrap="square" rtlCol="0">
            <a:spAutoFit/>
          </a:bodyPr>
          <a:lstStyle/>
          <a:p>
            <a:fld id="{E6911D0C-53AA-A843-8220-FE248E68A653}" type="slidenum">
              <a:rPr lang="en-US" sz="750" b="1" smtClean="0">
                <a:solidFill>
                  <a:schemeClr val="bg1"/>
                </a:solidFill>
              </a:rPr>
              <a:pPr/>
              <a:t>‹#›</a:t>
            </a:fld>
            <a:endParaRPr lang="en-US" sz="750" b="1">
              <a:solidFill>
                <a:schemeClr val="bg1"/>
              </a:solidFill>
            </a:endParaRPr>
          </a:p>
        </p:txBody>
      </p:sp>
      <p:sp>
        <p:nvSpPr>
          <p:cNvPr id="16" name="Title Placeholder 1">
            <a:extLst>
              <a:ext uri="{FF2B5EF4-FFF2-40B4-BE49-F238E27FC236}">
                <a16:creationId xmlns:a16="http://schemas.microsoft.com/office/drawing/2014/main" id="{39DCEA92-1599-A975-4580-7F80DD076ED5}"/>
              </a:ext>
            </a:extLst>
          </p:cNvPr>
          <p:cNvSpPr>
            <a:spLocks noGrp="1"/>
          </p:cNvSpPr>
          <p:nvPr>
            <p:ph type="title" hasCustomPrompt="1"/>
          </p:nvPr>
        </p:nvSpPr>
        <p:spPr>
          <a:xfrm>
            <a:off x="469451" y="4847846"/>
            <a:ext cx="10515600" cy="794861"/>
          </a:xfrm>
          <a:prstGeom prst="rect">
            <a:avLst/>
          </a:prstGeom>
        </p:spPr>
        <p:txBody>
          <a:bodyPr vert="horz" lIns="91440" tIns="45720" rIns="91440" bIns="45720" rtlCol="0" anchor="ctr">
            <a:normAutofit/>
          </a:bodyPr>
          <a:lstStyle>
            <a:lvl1pPr>
              <a:defRPr sz="3300" b="1" i="0" cap="none" spc="-38" baseline="0">
                <a:solidFill>
                  <a:schemeClr val="bg1"/>
                </a:solidFill>
                <a:latin typeface="Arial" panose="020B0604020202020204" pitchFamily="34" charset="0"/>
                <a:cs typeface="Arial" panose="020B0604020202020204" pitchFamily="34" charset="0"/>
              </a:defRPr>
            </a:lvl1pPr>
          </a:lstStyle>
          <a:p>
            <a:r>
              <a:rPr lang="en-GB"/>
              <a:t>Section title opener</a:t>
            </a:r>
            <a:endParaRPr lang="en-US"/>
          </a:p>
        </p:txBody>
      </p:sp>
    </p:spTree>
    <p:extLst>
      <p:ext uri="{BB962C8B-B14F-4D97-AF65-F5344CB8AC3E}">
        <p14:creationId xmlns:p14="http://schemas.microsoft.com/office/powerpoint/2010/main" val="255665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457200" rtl="0" eaLnBrk="1" latinLnBrk="0" hangingPunct="1">
        <a:spcBef>
          <a:spcPct val="0"/>
        </a:spcBef>
        <a:buNone/>
        <a:defRPr sz="32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Kara.barnett@melbourne.vic.gov.a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marL="0" indent="0" algn="l">
              <a:buNone/>
            </a:pPr>
            <a:r>
              <a:rPr lang="en-AU" cap="none" dirty="0"/>
              <a:t>Multicultural Advisory Committee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68848-273F-4E02-B43A-D8A18D8C652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C0F3C0B-9442-C4F8-FED7-94F0194687A8}"/>
              </a:ext>
            </a:extLst>
          </p:cNvPr>
          <p:cNvSpPr txBox="1"/>
          <p:nvPr/>
        </p:nvSpPr>
        <p:spPr>
          <a:xfrm>
            <a:off x="1792386" y="2088499"/>
            <a:ext cx="8601624" cy="3577903"/>
          </a:xfrm>
          <a:prstGeom prst="rect">
            <a:avLst/>
          </a:prstGeom>
          <a:noFill/>
          <a:effectLst/>
        </p:spPr>
        <p:txBody>
          <a:bodyPr wrap="square" lIns="68580" tIns="34290" rIns="68580" bIns="3429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342900">
              <a:defRPr/>
            </a:pPr>
            <a:r>
              <a:rPr lang="en-AU">
                <a:highlight>
                  <a:srgbClr val="FFFFFF"/>
                </a:highlight>
                <a:latin typeface="+mj-lt"/>
                <a:cs typeface="Segoe UI"/>
              </a:rPr>
              <a:t>We acknowledge the Traditional Owners of the lands on which we meet, the Wurundjeri </a:t>
            </a:r>
            <a:r>
              <a:rPr lang="en-AU" err="1">
                <a:highlight>
                  <a:srgbClr val="FFFFFF"/>
                </a:highlight>
                <a:latin typeface="+mj-lt"/>
                <a:cs typeface="Segoe UI"/>
              </a:rPr>
              <a:t>Woi</a:t>
            </a:r>
            <a:r>
              <a:rPr lang="en-AU">
                <a:highlight>
                  <a:srgbClr val="FFFFFF"/>
                </a:highlight>
                <a:latin typeface="+mj-lt"/>
                <a:cs typeface="Segoe UI"/>
              </a:rPr>
              <a:t>-wurrung and Bunurong/Boon Wurrung peoples of the Kulin Nation and pay our respects to Elders past and present.</a:t>
            </a:r>
            <a:endParaRPr lang="en-US">
              <a:latin typeface="+mj-lt"/>
              <a:cs typeface="Segoe UI"/>
            </a:endParaRPr>
          </a:p>
          <a:p>
            <a:pPr algn="ctr" defTabSz="342900">
              <a:defRPr/>
            </a:pPr>
            <a:endParaRPr lang="en-AU">
              <a:highlight>
                <a:srgbClr val="FFFFFF"/>
              </a:highlight>
              <a:latin typeface="+mj-lt"/>
              <a:cs typeface="Segoe UI"/>
            </a:endParaRPr>
          </a:p>
          <a:p>
            <a:pPr algn="ctr" defTabSz="342900">
              <a:defRPr/>
            </a:pPr>
            <a:r>
              <a:rPr lang="en-AU">
                <a:highlight>
                  <a:srgbClr val="FFFFFF"/>
                </a:highlight>
                <a:latin typeface="+mj-lt"/>
                <a:cs typeface="Segoe UI"/>
              </a:rPr>
              <a:t>We recognise </a:t>
            </a:r>
            <a:r>
              <a:rPr lang="en-AU" err="1">
                <a:highlight>
                  <a:srgbClr val="FFFFFF"/>
                </a:highlight>
                <a:latin typeface="+mj-lt"/>
                <a:cs typeface="Segoe UI"/>
              </a:rPr>
              <a:t>Narrm</a:t>
            </a:r>
            <a:r>
              <a:rPr lang="en-AU">
                <a:highlight>
                  <a:srgbClr val="FFFFFF"/>
                </a:highlight>
                <a:latin typeface="+mj-lt"/>
                <a:cs typeface="Segoe UI"/>
              </a:rPr>
              <a:t> as an ancient meeting place, where people have gathered to share knowledge, culture and community for countless generations. </a:t>
            </a:r>
            <a:endParaRPr lang="en-AU">
              <a:latin typeface="+mj-lt"/>
              <a:cs typeface="Segoe UI"/>
            </a:endParaRPr>
          </a:p>
          <a:p>
            <a:pPr algn="ctr" defTabSz="342900">
              <a:defRPr/>
            </a:pPr>
            <a:endParaRPr lang="en-AU">
              <a:highlight>
                <a:srgbClr val="FFFFFF"/>
              </a:highlight>
              <a:latin typeface="+mj-lt"/>
              <a:cs typeface="Segoe UI"/>
            </a:endParaRPr>
          </a:p>
          <a:p>
            <a:pPr algn="ctr" defTabSz="342900">
              <a:defRPr/>
            </a:pPr>
            <a:r>
              <a:rPr lang="en-AU">
                <a:highlight>
                  <a:srgbClr val="FFFFFF"/>
                </a:highlight>
                <a:latin typeface="+mj-lt"/>
                <a:cs typeface="Segoe UI"/>
              </a:rPr>
              <a:t>As a city shaped by migration, Melbourne continues to bring together people from across the world. We celebrate this diversity while recognising that all who now call this place home do so on Aboriginal land, whose sovereignty was never ceded.</a:t>
            </a:r>
            <a:endParaRPr lang="en-AU">
              <a:latin typeface="+mj-lt"/>
              <a:cs typeface="Segoe UI"/>
            </a:endParaRPr>
          </a:p>
          <a:p>
            <a:pPr defTabSz="342900">
              <a:defRPr/>
            </a:pPr>
            <a:endParaRPr lang="en-AU" sz="1200">
              <a:latin typeface="+mj-lt"/>
            </a:endParaRPr>
          </a:p>
        </p:txBody>
      </p:sp>
      <p:sp>
        <p:nvSpPr>
          <p:cNvPr id="4" name="TextBox 3">
            <a:extLst>
              <a:ext uri="{FF2B5EF4-FFF2-40B4-BE49-F238E27FC236}">
                <a16:creationId xmlns:a16="http://schemas.microsoft.com/office/drawing/2014/main" id="{0CA23DA7-FC3F-C2AA-9EBA-38740A9B77AA}"/>
              </a:ext>
            </a:extLst>
          </p:cNvPr>
          <p:cNvSpPr txBox="1"/>
          <p:nvPr/>
        </p:nvSpPr>
        <p:spPr>
          <a:xfrm>
            <a:off x="1521199" y="1516158"/>
            <a:ext cx="9144000" cy="398029"/>
          </a:xfrm>
          <a:prstGeom prst="rect">
            <a:avLst/>
          </a:prstGeom>
          <a:solidFill>
            <a:srgbClr val="BD3E96"/>
          </a:solidFill>
          <a:ln>
            <a:noFill/>
          </a:ln>
        </p:spPr>
        <p:txBody>
          <a:bodyPr vert="horz" wrap="none" lIns="68580" tIns="34290" rIns="68580" bIns="3429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342900">
              <a:defRPr/>
            </a:pPr>
            <a:r>
              <a:rPr lang="en-AU" sz="2100" b="1">
                <a:solidFill>
                  <a:prstClr val="white"/>
                </a:solidFill>
                <a:latin typeface="Arial"/>
                <a:cs typeface="Arial"/>
              </a:rPr>
              <a:t>Acknowledgement</a:t>
            </a:r>
          </a:p>
          <a:p>
            <a:pPr algn="ctr" defTabSz="342900">
              <a:defRPr/>
            </a:pPr>
            <a:endParaRPr lang="en-AU" sz="2100" b="1">
              <a:solidFill>
                <a:prstClr val="white"/>
              </a:solidFill>
              <a:latin typeface="Arial" charset="0"/>
              <a:ea typeface="Arial" charset="0"/>
              <a:cs typeface="Arial" charset="0"/>
            </a:endParaRPr>
          </a:p>
        </p:txBody>
      </p:sp>
      <p:pic>
        <p:nvPicPr>
          <p:cNvPr id="5" name="Picture 4">
            <a:extLst>
              <a:ext uri="{FF2B5EF4-FFF2-40B4-BE49-F238E27FC236}">
                <a16:creationId xmlns:a16="http://schemas.microsoft.com/office/drawing/2014/main" id="{68DBBB4D-E4EF-4D13-B6B7-AEF5385EEEF4}"/>
              </a:ext>
            </a:extLst>
          </p:cNvPr>
          <p:cNvPicPr>
            <a:picLocks noChangeAspect="1"/>
          </p:cNvPicPr>
          <p:nvPr/>
        </p:nvPicPr>
        <p:blipFill>
          <a:blip r:embed="rId3">
            <a:alphaModFix amt="70000"/>
          </a:blip>
          <a:stretch>
            <a:fillRect/>
          </a:stretch>
        </p:blipFill>
        <p:spPr>
          <a:xfrm>
            <a:off x="5526077" y="381591"/>
            <a:ext cx="882250" cy="747629"/>
          </a:xfrm>
          <a:prstGeom prst="rect">
            <a:avLst/>
          </a:prstGeom>
          <a:effectLst>
            <a:outerShdw blurRad="50800" dist="50800" dir="5400000" algn="ctr" rotWithShape="0">
              <a:srgbClr val="000000">
                <a:alpha val="0"/>
              </a:srgbClr>
            </a:outerShdw>
          </a:effectLst>
        </p:spPr>
      </p:pic>
    </p:spTree>
    <p:extLst>
      <p:ext uri="{BB962C8B-B14F-4D97-AF65-F5344CB8AC3E}">
        <p14:creationId xmlns:p14="http://schemas.microsoft.com/office/powerpoint/2010/main" val="1618726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Information covered in the session</a:t>
            </a:r>
            <a:endParaRPr dirty="0"/>
          </a:p>
        </p:txBody>
      </p:sp>
      <p:sp>
        <p:nvSpPr>
          <p:cNvPr id="3" name="Content Placeholder 2"/>
          <p:cNvSpPr>
            <a:spLocks noGrp="1"/>
          </p:cNvSpPr>
          <p:nvPr>
            <p:ph idx="1"/>
          </p:nvPr>
        </p:nvSpPr>
        <p:spPr/>
        <p:txBody>
          <a:bodyPr wrap="square">
            <a:normAutofit/>
          </a:bodyPr>
          <a:lstStyle/>
          <a:p>
            <a:pPr marL="0" indent="0" fontAlgn="base">
              <a:buNone/>
            </a:pPr>
            <a:endParaRPr lang="en-US" dirty="0"/>
          </a:p>
          <a:p>
            <a:pPr fontAlgn="base">
              <a:lnSpc>
                <a:spcPct val="150000"/>
              </a:lnSpc>
            </a:pPr>
            <a:r>
              <a:rPr lang="en-AU" dirty="0"/>
              <a:t>City of Melbourne – Quick facts​</a:t>
            </a:r>
          </a:p>
          <a:p>
            <a:pPr fontAlgn="base">
              <a:lnSpc>
                <a:spcPct val="150000"/>
              </a:lnSpc>
            </a:pPr>
            <a:r>
              <a:rPr lang="en-AU" dirty="0"/>
              <a:t>About the Multicultural Advisory Committee​</a:t>
            </a:r>
          </a:p>
          <a:p>
            <a:pPr fontAlgn="base">
              <a:lnSpc>
                <a:spcPct val="150000"/>
              </a:lnSpc>
            </a:pPr>
            <a:r>
              <a:rPr lang="en-AU" dirty="0"/>
              <a:t>Role of members​</a:t>
            </a:r>
          </a:p>
          <a:p>
            <a:pPr fontAlgn="base">
              <a:lnSpc>
                <a:spcPct val="150000"/>
              </a:lnSpc>
            </a:pPr>
            <a:r>
              <a:rPr lang="en-AU" dirty="0"/>
              <a:t>Expression of Interest form</a:t>
            </a:r>
            <a:r>
              <a:rPr lang="en-US" dirty="0"/>
              <a:t>​</a:t>
            </a:r>
          </a:p>
          <a:p>
            <a:pPr fontAlgn="base">
              <a:lnSpc>
                <a:spcPct val="150000"/>
              </a:lnSpc>
            </a:pPr>
            <a:r>
              <a:rPr lang="en-AU" dirty="0"/>
              <a:t>Selection process and timeline</a:t>
            </a:r>
            <a:r>
              <a:rPr lang="en-US" dirty="0"/>
              <a:t>​</a:t>
            </a:r>
          </a:p>
          <a:p>
            <a:pPr fontAlgn="base">
              <a:lnSpc>
                <a:spcPct val="150000"/>
              </a:lnSpc>
            </a:pPr>
            <a:r>
              <a:rPr lang="en-AU" dirty="0"/>
              <a:t>Application assistance​</a:t>
            </a:r>
          </a:p>
          <a:p>
            <a:pPr fontAlgn="base">
              <a:lnSpc>
                <a:spcPct val="150000"/>
              </a:lnSpc>
            </a:pPr>
            <a:r>
              <a:rPr lang="en-AU" dirty="0"/>
              <a:t>Questions​</a:t>
            </a:r>
          </a:p>
          <a:p>
            <a:pPr marL="201168" indent="-201168" algn="l">
              <a:lnSpc>
                <a:spcPct val="150000"/>
              </a:lnSpc>
              <a:buClr>
                <a:srgbClr val="277BB4"/>
              </a:buClr>
              <a:buFont typeface="Arial"/>
              <a:buChar char="•"/>
            </a:pPr>
            <a:endParaRPr sz="1700" b="0" i="0" dirty="0">
              <a:solidFill>
                <a:srgbClr val="080809"/>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A0121-5C5F-A983-D708-AE8AD101B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C75220-1EC2-4119-26A8-FAB9DAC43353}"/>
              </a:ext>
            </a:extLst>
          </p:cNvPr>
          <p:cNvSpPr>
            <a:spLocks noGrp="1"/>
          </p:cNvSpPr>
          <p:nvPr>
            <p:ph type="title"/>
          </p:nvPr>
        </p:nvSpPr>
        <p:spPr/>
        <p:txBody>
          <a:bodyPr/>
          <a:lstStyle/>
          <a:p>
            <a:r>
              <a:rPr lang="en-AU" dirty="0"/>
              <a:t>About the City of Melbourne</a:t>
            </a:r>
            <a:endParaRPr dirty="0"/>
          </a:p>
        </p:txBody>
      </p:sp>
      <p:sp>
        <p:nvSpPr>
          <p:cNvPr id="3" name="Content Placeholder 2">
            <a:extLst>
              <a:ext uri="{FF2B5EF4-FFF2-40B4-BE49-F238E27FC236}">
                <a16:creationId xmlns:a16="http://schemas.microsoft.com/office/drawing/2014/main" id="{37AAFC51-BDA5-1533-BEBA-86FD9BD244D8}"/>
              </a:ext>
            </a:extLst>
          </p:cNvPr>
          <p:cNvSpPr>
            <a:spLocks noGrp="1"/>
          </p:cNvSpPr>
          <p:nvPr>
            <p:ph idx="1"/>
          </p:nvPr>
        </p:nvSpPr>
        <p:spPr/>
        <p:txBody>
          <a:bodyPr wrap="square">
            <a:normAutofit/>
          </a:bodyPr>
          <a:lstStyle/>
          <a:p>
            <a:pPr marL="0" indent="0" fontAlgn="base">
              <a:buNone/>
            </a:pPr>
            <a:endParaRPr lang="en-US" dirty="0"/>
          </a:p>
          <a:p>
            <a:pPr fontAlgn="base">
              <a:lnSpc>
                <a:spcPct val="150000"/>
              </a:lnSpc>
            </a:pPr>
            <a:r>
              <a:rPr lang="en-AU" dirty="0"/>
              <a:t>189,000 residents​</a:t>
            </a:r>
          </a:p>
          <a:p>
            <a:pPr fontAlgn="base">
              <a:lnSpc>
                <a:spcPct val="150000"/>
              </a:lnSpc>
            </a:pPr>
            <a:r>
              <a:rPr lang="en-AU" dirty="0"/>
              <a:t>55% of residents born overseas​</a:t>
            </a:r>
          </a:p>
          <a:p>
            <a:pPr fontAlgn="base">
              <a:lnSpc>
                <a:spcPct val="150000"/>
              </a:lnSpc>
            </a:pPr>
            <a:r>
              <a:rPr lang="en-AU" dirty="0"/>
              <a:t>46% of residents speak another language than English at home</a:t>
            </a:r>
            <a:r>
              <a:rPr lang="en-US" dirty="0"/>
              <a:t>​</a:t>
            </a:r>
          </a:p>
          <a:p>
            <a:pPr fontAlgn="base">
              <a:lnSpc>
                <a:spcPct val="150000"/>
              </a:lnSpc>
            </a:pPr>
            <a:r>
              <a:rPr lang="en-AU" dirty="0"/>
              <a:t>24% of residents are students</a:t>
            </a:r>
            <a:r>
              <a:rPr lang="en-US" dirty="0"/>
              <a:t>​</a:t>
            </a:r>
          </a:p>
          <a:p>
            <a:pPr fontAlgn="base">
              <a:lnSpc>
                <a:spcPct val="150000"/>
              </a:lnSpc>
            </a:pPr>
            <a:r>
              <a:rPr lang="en-AU" dirty="0"/>
              <a:t>Median age of residents is 30years</a:t>
            </a:r>
            <a:r>
              <a:rPr lang="en-US" dirty="0"/>
              <a:t>​</a:t>
            </a:r>
          </a:p>
          <a:p>
            <a:pPr fontAlgn="base">
              <a:lnSpc>
                <a:spcPct val="150000"/>
              </a:lnSpc>
            </a:pPr>
            <a:r>
              <a:rPr lang="en-AU" dirty="0"/>
              <a:t>Over 60% of people rent their home</a:t>
            </a:r>
            <a:r>
              <a:rPr lang="en-US" dirty="0"/>
              <a:t>​</a:t>
            </a:r>
          </a:p>
          <a:p>
            <a:pPr marL="201168" indent="-201168" algn="l">
              <a:lnSpc>
                <a:spcPct val="150000"/>
              </a:lnSpc>
              <a:buClr>
                <a:srgbClr val="277BB4"/>
              </a:buClr>
              <a:buFont typeface="Arial"/>
              <a:buChar char="•"/>
            </a:pPr>
            <a:endParaRPr sz="1700" b="0" i="0" dirty="0">
              <a:solidFill>
                <a:srgbClr val="080809"/>
              </a:solidFill>
              <a:latin typeface="Arial"/>
            </a:endParaRPr>
          </a:p>
        </p:txBody>
      </p:sp>
    </p:spTree>
    <p:extLst>
      <p:ext uri="{BB962C8B-B14F-4D97-AF65-F5344CB8AC3E}">
        <p14:creationId xmlns:p14="http://schemas.microsoft.com/office/powerpoint/2010/main" val="3298724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8E085-0737-9F2E-3BCC-1C4B4941B934}"/>
              </a:ext>
            </a:extLst>
          </p:cNvPr>
          <p:cNvSpPr>
            <a:spLocks noGrp="1"/>
          </p:cNvSpPr>
          <p:nvPr>
            <p:ph type="title"/>
          </p:nvPr>
        </p:nvSpPr>
        <p:spPr/>
        <p:txBody>
          <a:bodyPr/>
          <a:lstStyle/>
          <a:p>
            <a:r>
              <a:rPr lang="en-AU" dirty="0"/>
              <a:t>Map of City of Melbourne</a:t>
            </a:r>
          </a:p>
        </p:txBody>
      </p:sp>
      <p:pic>
        <p:nvPicPr>
          <p:cNvPr id="4" name="Content Placeholder 3">
            <a:extLst>
              <a:ext uri="{FF2B5EF4-FFF2-40B4-BE49-F238E27FC236}">
                <a16:creationId xmlns:a16="http://schemas.microsoft.com/office/drawing/2014/main" id="{8AD609E7-496C-3D72-8B08-4DA5A95D58A2}"/>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3690544" y="1508125"/>
            <a:ext cx="4780750" cy="4756150"/>
          </a:xfrm>
          <a:prstGeom prst="rect">
            <a:avLst/>
          </a:prstGeom>
        </p:spPr>
      </p:pic>
    </p:spTree>
    <p:extLst>
      <p:ext uri="{BB962C8B-B14F-4D97-AF65-F5344CB8AC3E}">
        <p14:creationId xmlns:p14="http://schemas.microsoft.com/office/powerpoint/2010/main" val="1363015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0821D-35C6-96F9-26BB-D57633E811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F44EE6-CA2A-AEF9-0F27-F1E5C4BD9170}"/>
              </a:ext>
            </a:extLst>
          </p:cNvPr>
          <p:cNvSpPr>
            <a:spLocks noGrp="1"/>
          </p:cNvSpPr>
          <p:nvPr>
            <p:ph type="title"/>
          </p:nvPr>
        </p:nvSpPr>
        <p:spPr/>
        <p:txBody>
          <a:bodyPr/>
          <a:lstStyle/>
          <a:p>
            <a:r>
              <a:rPr lang="en-AU" dirty="0"/>
              <a:t>Purpose of the committee</a:t>
            </a:r>
            <a:endParaRPr dirty="0"/>
          </a:p>
        </p:txBody>
      </p:sp>
      <p:sp>
        <p:nvSpPr>
          <p:cNvPr id="3" name="Content Placeholder 2">
            <a:extLst>
              <a:ext uri="{FF2B5EF4-FFF2-40B4-BE49-F238E27FC236}">
                <a16:creationId xmlns:a16="http://schemas.microsoft.com/office/drawing/2014/main" id="{65B28318-2C85-8E47-C0D4-E6840FF02F43}"/>
              </a:ext>
            </a:extLst>
          </p:cNvPr>
          <p:cNvSpPr>
            <a:spLocks noGrp="1"/>
          </p:cNvSpPr>
          <p:nvPr>
            <p:ph idx="1"/>
          </p:nvPr>
        </p:nvSpPr>
        <p:spPr/>
        <p:txBody>
          <a:bodyPr wrap="square">
            <a:normAutofit/>
          </a:bodyPr>
          <a:lstStyle/>
          <a:p>
            <a:pPr marL="0" indent="0" fontAlgn="base">
              <a:buNone/>
            </a:pPr>
            <a:endParaRPr lang="en-US" dirty="0"/>
          </a:p>
          <a:p>
            <a:pPr marL="0" indent="0">
              <a:lnSpc>
                <a:spcPct val="150000"/>
              </a:lnSpc>
              <a:buClr>
                <a:srgbClr val="277BB4"/>
              </a:buClr>
              <a:buNone/>
            </a:pPr>
            <a:r>
              <a:rPr lang="en-AU" dirty="0"/>
              <a:t>The purpose of the committee is to provide advice and community-informed insights to Council on multicultural issues, ensuring that policies, services, communications, and community engagement processes reflect the needs, aspirations, and lived experiences of Melbourne’s diverse multicultural communities.​</a:t>
            </a:r>
            <a:endParaRPr sz="1700" b="0" i="0" dirty="0">
              <a:solidFill>
                <a:srgbClr val="080809"/>
              </a:solidFill>
              <a:latin typeface="Arial"/>
            </a:endParaRPr>
          </a:p>
        </p:txBody>
      </p:sp>
    </p:spTree>
    <p:extLst>
      <p:ext uri="{BB962C8B-B14F-4D97-AF65-F5344CB8AC3E}">
        <p14:creationId xmlns:p14="http://schemas.microsoft.com/office/powerpoint/2010/main" val="3794366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EF594-5EA0-5178-6195-F72BB2158F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B9F757-B5B0-ADD9-0EBB-1DCE91533B0F}"/>
              </a:ext>
            </a:extLst>
          </p:cNvPr>
          <p:cNvSpPr>
            <a:spLocks noGrp="1"/>
          </p:cNvSpPr>
          <p:nvPr>
            <p:ph type="title"/>
          </p:nvPr>
        </p:nvSpPr>
        <p:spPr/>
        <p:txBody>
          <a:bodyPr/>
          <a:lstStyle/>
          <a:p>
            <a:r>
              <a:rPr lang="en-AU" dirty="0"/>
              <a:t>About the committee</a:t>
            </a:r>
            <a:endParaRPr dirty="0"/>
          </a:p>
        </p:txBody>
      </p:sp>
      <p:sp>
        <p:nvSpPr>
          <p:cNvPr id="3" name="Content Placeholder 2">
            <a:extLst>
              <a:ext uri="{FF2B5EF4-FFF2-40B4-BE49-F238E27FC236}">
                <a16:creationId xmlns:a16="http://schemas.microsoft.com/office/drawing/2014/main" id="{8B2B9031-775D-577B-FB53-CF2D5633B221}"/>
              </a:ext>
            </a:extLst>
          </p:cNvPr>
          <p:cNvSpPr>
            <a:spLocks noGrp="1"/>
          </p:cNvSpPr>
          <p:nvPr>
            <p:ph idx="1"/>
          </p:nvPr>
        </p:nvSpPr>
        <p:spPr/>
        <p:txBody>
          <a:bodyPr wrap="square">
            <a:normAutofit/>
          </a:bodyPr>
          <a:lstStyle/>
          <a:p>
            <a:pPr fontAlgn="base">
              <a:lnSpc>
                <a:spcPct val="200000"/>
              </a:lnSpc>
            </a:pPr>
            <a:r>
              <a:rPr lang="en-AU" dirty="0"/>
              <a:t>The committee will be convened for an initial 12 months.</a:t>
            </a:r>
            <a:r>
              <a:rPr lang="en-US" dirty="0"/>
              <a:t>​</a:t>
            </a:r>
            <a:endParaRPr lang="en-US" sz="1000" dirty="0"/>
          </a:p>
          <a:p>
            <a:pPr fontAlgn="base">
              <a:lnSpc>
                <a:spcPct val="200000"/>
              </a:lnSpc>
            </a:pPr>
            <a:r>
              <a:rPr lang="en-AU" dirty="0"/>
              <a:t>Payment of $300 per meeting will be offered for members.</a:t>
            </a:r>
            <a:r>
              <a:rPr lang="en-US" dirty="0"/>
              <a:t>​</a:t>
            </a:r>
            <a:r>
              <a:rPr lang="en-AU" dirty="0"/>
              <a:t>​</a:t>
            </a:r>
            <a:endParaRPr lang="en-AU" sz="700" dirty="0"/>
          </a:p>
          <a:p>
            <a:pPr fontAlgn="base">
              <a:lnSpc>
                <a:spcPct val="200000"/>
              </a:lnSpc>
            </a:pPr>
            <a:r>
              <a:rPr lang="en-AU" dirty="0"/>
              <a:t>The meetings will be held during business hours</a:t>
            </a:r>
          </a:p>
          <a:p>
            <a:pPr fontAlgn="base">
              <a:lnSpc>
                <a:spcPct val="200000"/>
              </a:lnSpc>
            </a:pPr>
            <a:r>
              <a:rPr lang="en-AU" dirty="0"/>
              <a:t>The meetings will be hybrid (you can attend in person or online)</a:t>
            </a:r>
          </a:p>
          <a:p>
            <a:pPr fontAlgn="base">
              <a:lnSpc>
                <a:spcPct val="200000"/>
              </a:lnSpc>
            </a:pPr>
            <a:r>
              <a:rPr lang="en-AU" dirty="0"/>
              <a:t>4 meetings per year.</a:t>
            </a:r>
            <a:r>
              <a:rPr lang="en-US" dirty="0"/>
              <a:t>​</a:t>
            </a:r>
          </a:p>
          <a:p>
            <a:pPr fontAlgn="base">
              <a:lnSpc>
                <a:spcPct val="200000"/>
              </a:lnSpc>
            </a:pPr>
            <a:endParaRPr lang="en-AU" sz="1000" dirty="0"/>
          </a:p>
          <a:p>
            <a:pPr marL="400050" lvl="1" indent="0">
              <a:buClr>
                <a:srgbClr val="277BB4"/>
              </a:buClr>
              <a:buNone/>
            </a:pPr>
            <a:endParaRPr b="0" i="0" dirty="0">
              <a:solidFill>
                <a:srgbClr val="080809"/>
              </a:solidFill>
              <a:latin typeface="Arial"/>
            </a:endParaRPr>
          </a:p>
        </p:txBody>
      </p:sp>
    </p:spTree>
    <p:extLst>
      <p:ext uri="{BB962C8B-B14F-4D97-AF65-F5344CB8AC3E}">
        <p14:creationId xmlns:p14="http://schemas.microsoft.com/office/powerpoint/2010/main" val="4250053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5FF9A-04AE-F729-F500-627B9F9D8C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FCDA93-6A41-975E-E94D-27FCB6F906D2}"/>
              </a:ext>
            </a:extLst>
          </p:cNvPr>
          <p:cNvSpPr>
            <a:spLocks noGrp="1"/>
          </p:cNvSpPr>
          <p:nvPr>
            <p:ph type="title"/>
          </p:nvPr>
        </p:nvSpPr>
        <p:spPr/>
        <p:txBody>
          <a:bodyPr/>
          <a:lstStyle/>
          <a:p>
            <a:r>
              <a:rPr lang="en-AU" dirty="0"/>
              <a:t>About the committee continued</a:t>
            </a:r>
            <a:endParaRPr dirty="0"/>
          </a:p>
        </p:txBody>
      </p:sp>
      <p:sp>
        <p:nvSpPr>
          <p:cNvPr id="3" name="Content Placeholder 2">
            <a:extLst>
              <a:ext uri="{FF2B5EF4-FFF2-40B4-BE49-F238E27FC236}">
                <a16:creationId xmlns:a16="http://schemas.microsoft.com/office/drawing/2014/main" id="{AD8DEF73-4D93-1F4E-08A0-9D3A9C482EB8}"/>
              </a:ext>
            </a:extLst>
          </p:cNvPr>
          <p:cNvSpPr>
            <a:spLocks noGrp="1"/>
          </p:cNvSpPr>
          <p:nvPr>
            <p:ph idx="1"/>
          </p:nvPr>
        </p:nvSpPr>
        <p:spPr/>
        <p:txBody>
          <a:bodyPr wrap="square">
            <a:normAutofit/>
          </a:bodyPr>
          <a:lstStyle/>
          <a:p>
            <a:pPr marL="0" indent="0" fontAlgn="base">
              <a:lnSpc>
                <a:spcPct val="200000"/>
              </a:lnSpc>
              <a:buNone/>
            </a:pPr>
            <a:r>
              <a:rPr lang="en-AU" b="1" dirty="0"/>
              <a:t>Membership</a:t>
            </a:r>
            <a:r>
              <a:rPr lang="en-AU" dirty="0"/>
              <a:t>​</a:t>
            </a:r>
          </a:p>
          <a:p>
            <a:pPr fontAlgn="base">
              <a:lnSpc>
                <a:spcPct val="200000"/>
              </a:lnSpc>
            </a:pPr>
            <a:r>
              <a:rPr lang="en-AU" dirty="0"/>
              <a:t>Two Councillors </a:t>
            </a:r>
            <a:r>
              <a:rPr lang="en-US" dirty="0"/>
              <a:t>​</a:t>
            </a:r>
            <a:r>
              <a:rPr lang="en-AU" dirty="0"/>
              <a:t>​</a:t>
            </a:r>
          </a:p>
          <a:p>
            <a:pPr fontAlgn="base">
              <a:lnSpc>
                <a:spcPct val="200000"/>
              </a:lnSpc>
            </a:pPr>
            <a:r>
              <a:rPr lang="en-AU" dirty="0"/>
              <a:t>12 external members​</a:t>
            </a:r>
          </a:p>
          <a:p>
            <a:pPr fontAlgn="base">
              <a:lnSpc>
                <a:spcPct val="200000"/>
              </a:lnSpc>
            </a:pPr>
            <a:r>
              <a:rPr lang="en-AU" dirty="0"/>
              <a:t>At least one of these members will be a First Nations representative as per our Reconciliation Action Plan commitments.​</a:t>
            </a:r>
          </a:p>
          <a:p>
            <a:pPr fontAlgn="base">
              <a:lnSpc>
                <a:spcPct val="200000"/>
              </a:lnSpc>
            </a:pPr>
            <a:r>
              <a:rPr lang="en-AU" dirty="0"/>
              <a:t>You must have a valid visa to be in the country until December 2027.</a:t>
            </a:r>
          </a:p>
          <a:p>
            <a:pPr fontAlgn="base">
              <a:lnSpc>
                <a:spcPct val="200000"/>
              </a:lnSpc>
            </a:pPr>
            <a:endParaRPr lang="en-AU" sz="1000" dirty="0"/>
          </a:p>
          <a:p>
            <a:pPr marL="400050" lvl="1" indent="0">
              <a:buClr>
                <a:srgbClr val="277BB4"/>
              </a:buClr>
              <a:buNone/>
            </a:pPr>
            <a:endParaRPr b="0" i="0" dirty="0">
              <a:solidFill>
                <a:srgbClr val="080809"/>
              </a:solidFill>
              <a:latin typeface="Arial"/>
            </a:endParaRPr>
          </a:p>
        </p:txBody>
      </p:sp>
    </p:spTree>
    <p:extLst>
      <p:ext uri="{BB962C8B-B14F-4D97-AF65-F5344CB8AC3E}">
        <p14:creationId xmlns:p14="http://schemas.microsoft.com/office/powerpoint/2010/main" val="1200424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5E93A-D2CD-EC5E-3748-CFE486DAC1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24187E-E1EC-ED76-CFC0-F953BBD308A7}"/>
              </a:ext>
            </a:extLst>
          </p:cNvPr>
          <p:cNvSpPr>
            <a:spLocks noGrp="1"/>
          </p:cNvSpPr>
          <p:nvPr>
            <p:ph type="title"/>
          </p:nvPr>
        </p:nvSpPr>
        <p:spPr/>
        <p:txBody>
          <a:bodyPr/>
          <a:lstStyle/>
          <a:p>
            <a:r>
              <a:rPr lang="en-AU" dirty="0"/>
              <a:t>Role of members</a:t>
            </a:r>
            <a:endParaRPr dirty="0"/>
          </a:p>
        </p:txBody>
      </p:sp>
      <p:sp>
        <p:nvSpPr>
          <p:cNvPr id="3" name="Content Placeholder 2">
            <a:extLst>
              <a:ext uri="{FF2B5EF4-FFF2-40B4-BE49-F238E27FC236}">
                <a16:creationId xmlns:a16="http://schemas.microsoft.com/office/drawing/2014/main" id="{7B12E8C2-0C18-5418-A802-6D0CF0A5D921}"/>
              </a:ext>
            </a:extLst>
          </p:cNvPr>
          <p:cNvSpPr>
            <a:spLocks noGrp="1"/>
          </p:cNvSpPr>
          <p:nvPr>
            <p:ph idx="1"/>
          </p:nvPr>
        </p:nvSpPr>
        <p:spPr/>
        <p:txBody>
          <a:bodyPr wrap="square">
            <a:normAutofit/>
          </a:bodyPr>
          <a:lstStyle/>
          <a:p>
            <a:pPr fontAlgn="base">
              <a:lnSpc>
                <a:spcPct val="200000"/>
              </a:lnSpc>
            </a:pPr>
            <a:r>
              <a:rPr lang="en-US" dirty="0"/>
              <a:t>Feedback​</a:t>
            </a:r>
            <a:endParaRPr lang="en-US" sz="700" dirty="0"/>
          </a:p>
          <a:p>
            <a:pPr fontAlgn="base">
              <a:lnSpc>
                <a:spcPct val="200000"/>
              </a:lnSpc>
            </a:pPr>
            <a:r>
              <a:rPr lang="en-US" dirty="0"/>
              <a:t>Advice​</a:t>
            </a:r>
            <a:endParaRPr lang="en-US" sz="700" dirty="0"/>
          </a:p>
          <a:p>
            <a:pPr fontAlgn="base">
              <a:lnSpc>
                <a:spcPct val="200000"/>
              </a:lnSpc>
            </a:pPr>
            <a:r>
              <a:rPr lang="en-US" dirty="0"/>
              <a:t>Practical recommendations​</a:t>
            </a:r>
            <a:endParaRPr lang="en-US" sz="700" dirty="0"/>
          </a:p>
          <a:p>
            <a:pPr fontAlgn="base">
              <a:lnSpc>
                <a:spcPct val="200000"/>
              </a:lnSpc>
            </a:pPr>
            <a:r>
              <a:rPr lang="en-US" dirty="0"/>
              <a:t>Strategic guidance​</a:t>
            </a:r>
            <a:endParaRPr lang="en-US" sz="700" dirty="0"/>
          </a:p>
          <a:p>
            <a:pPr fontAlgn="base">
              <a:lnSpc>
                <a:spcPct val="200000"/>
              </a:lnSpc>
            </a:pPr>
            <a:r>
              <a:rPr lang="en-US" dirty="0"/>
              <a:t>Connections to communities​</a:t>
            </a:r>
            <a:endParaRPr lang="en-US" sz="700" dirty="0"/>
          </a:p>
          <a:p>
            <a:pPr fontAlgn="base">
              <a:lnSpc>
                <a:spcPct val="200000"/>
              </a:lnSpc>
            </a:pPr>
            <a:r>
              <a:rPr lang="en-US" dirty="0"/>
              <a:t>Advisory capacity only – no decision-making​</a:t>
            </a:r>
            <a:endParaRPr lang="en-US" sz="1000" dirty="0"/>
          </a:p>
          <a:p>
            <a:pPr marL="400050" lvl="1" indent="0">
              <a:buClr>
                <a:srgbClr val="277BB4"/>
              </a:buClr>
              <a:buNone/>
            </a:pPr>
            <a:endParaRPr b="0" i="0" dirty="0">
              <a:solidFill>
                <a:srgbClr val="080809"/>
              </a:solidFill>
              <a:latin typeface="Arial"/>
            </a:endParaRPr>
          </a:p>
        </p:txBody>
      </p:sp>
    </p:spTree>
    <p:extLst>
      <p:ext uri="{BB962C8B-B14F-4D97-AF65-F5344CB8AC3E}">
        <p14:creationId xmlns:p14="http://schemas.microsoft.com/office/powerpoint/2010/main" val="1873598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7E965-59E3-D27A-1378-810B8CB255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CD68B4-BCEE-9D50-2E2A-99E263D6AF14}"/>
              </a:ext>
            </a:extLst>
          </p:cNvPr>
          <p:cNvSpPr>
            <a:spLocks noGrp="1"/>
          </p:cNvSpPr>
          <p:nvPr>
            <p:ph type="title"/>
          </p:nvPr>
        </p:nvSpPr>
        <p:spPr/>
        <p:txBody>
          <a:bodyPr/>
          <a:lstStyle/>
          <a:p>
            <a:r>
              <a:rPr lang="en-AU" dirty="0"/>
              <a:t>Expression of interest form</a:t>
            </a:r>
            <a:endParaRPr dirty="0"/>
          </a:p>
        </p:txBody>
      </p:sp>
      <p:sp>
        <p:nvSpPr>
          <p:cNvPr id="3" name="Content Placeholder 2">
            <a:extLst>
              <a:ext uri="{FF2B5EF4-FFF2-40B4-BE49-F238E27FC236}">
                <a16:creationId xmlns:a16="http://schemas.microsoft.com/office/drawing/2014/main" id="{8755FE2A-F07A-D395-0EF0-7ADA29D24591}"/>
              </a:ext>
            </a:extLst>
          </p:cNvPr>
          <p:cNvSpPr>
            <a:spLocks noGrp="1"/>
          </p:cNvSpPr>
          <p:nvPr>
            <p:ph idx="1"/>
          </p:nvPr>
        </p:nvSpPr>
        <p:spPr/>
        <p:txBody>
          <a:bodyPr wrap="square">
            <a:normAutofit/>
          </a:bodyPr>
          <a:lstStyle/>
          <a:p>
            <a:pPr fontAlgn="base">
              <a:lnSpc>
                <a:spcPct val="200000"/>
              </a:lnSpc>
            </a:pPr>
            <a:r>
              <a:rPr lang="en-AU" dirty="0"/>
              <a:t>Complete via the Participate Melbourne site (or we can assist)</a:t>
            </a:r>
            <a:r>
              <a:rPr lang="en-US" dirty="0"/>
              <a:t>​</a:t>
            </a:r>
            <a:endParaRPr lang="en-US" sz="700" dirty="0"/>
          </a:p>
          <a:p>
            <a:pPr fontAlgn="base">
              <a:lnSpc>
                <a:spcPct val="200000"/>
              </a:lnSpc>
            </a:pPr>
            <a:r>
              <a:rPr lang="en-AU" dirty="0"/>
              <a:t>You will need to answer questions:</a:t>
            </a:r>
            <a:r>
              <a:rPr lang="en-US" dirty="0"/>
              <a:t>​</a:t>
            </a:r>
            <a:endParaRPr lang="en-US" sz="700" dirty="0"/>
          </a:p>
          <a:p>
            <a:pPr fontAlgn="base">
              <a:lnSpc>
                <a:spcPct val="200000"/>
              </a:lnSpc>
            </a:pPr>
            <a:r>
              <a:rPr lang="en-AU" dirty="0"/>
              <a:t>About yourself (demographics)</a:t>
            </a:r>
            <a:r>
              <a:rPr lang="en-US" dirty="0"/>
              <a:t>​</a:t>
            </a:r>
            <a:endParaRPr lang="en-US" sz="700" dirty="0"/>
          </a:p>
          <a:p>
            <a:pPr fontAlgn="base">
              <a:lnSpc>
                <a:spcPct val="200000"/>
              </a:lnSpc>
            </a:pPr>
            <a:r>
              <a:rPr lang="en-AU" dirty="0"/>
              <a:t>About your connection to the City of Melbourne</a:t>
            </a:r>
            <a:r>
              <a:rPr lang="en-US" dirty="0"/>
              <a:t>​</a:t>
            </a:r>
            <a:endParaRPr lang="en-US" sz="700" dirty="0"/>
          </a:p>
          <a:p>
            <a:pPr fontAlgn="base">
              <a:lnSpc>
                <a:spcPct val="200000"/>
              </a:lnSpc>
            </a:pPr>
            <a:r>
              <a:rPr lang="en-AU" dirty="0"/>
              <a:t>In response to the key selection criteria.</a:t>
            </a:r>
            <a:r>
              <a:rPr lang="en-US" dirty="0"/>
              <a:t>​</a:t>
            </a:r>
            <a:endParaRPr lang="en-US" sz="700" dirty="0"/>
          </a:p>
          <a:p>
            <a:pPr marL="400050" lvl="1" indent="0">
              <a:buClr>
                <a:srgbClr val="277BB4"/>
              </a:buClr>
              <a:buNone/>
            </a:pPr>
            <a:endParaRPr b="0" i="0" dirty="0">
              <a:solidFill>
                <a:srgbClr val="080809"/>
              </a:solidFill>
              <a:latin typeface="Arial"/>
            </a:endParaRPr>
          </a:p>
        </p:txBody>
      </p:sp>
    </p:spTree>
    <p:extLst>
      <p:ext uri="{BB962C8B-B14F-4D97-AF65-F5344CB8AC3E}">
        <p14:creationId xmlns:p14="http://schemas.microsoft.com/office/powerpoint/2010/main" val="1716954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42F27-F346-5A77-A0AC-B338018CFC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573B5C-6500-BA0C-CFC1-C81E578BEE26}"/>
              </a:ext>
            </a:extLst>
          </p:cNvPr>
          <p:cNvSpPr>
            <a:spLocks noGrp="1"/>
          </p:cNvSpPr>
          <p:nvPr>
            <p:ph type="title"/>
          </p:nvPr>
        </p:nvSpPr>
        <p:spPr/>
        <p:txBody>
          <a:bodyPr/>
          <a:lstStyle/>
          <a:p>
            <a:r>
              <a:rPr lang="en-AU" dirty="0"/>
              <a:t>Selection process</a:t>
            </a:r>
            <a:endParaRPr dirty="0"/>
          </a:p>
        </p:txBody>
      </p:sp>
      <p:sp>
        <p:nvSpPr>
          <p:cNvPr id="3" name="Content Placeholder 2">
            <a:extLst>
              <a:ext uri="{FF2B5EF4-FFF2-40B4-BE49-F238E27FC236}">
                <a16:creationId xmlns:a16="http://schemas.microsoft.com/office/drawing/2014/main" id="{E87A05CC-EDE2-97BB-D58E-E8AF3A60F978}"/>
              </a:ext>
            </a:extLst>
          </p:cNvPr>
          <p:cNvSpPr>
            <a:spLocks noGrp="1"/>
          </p:cNvSpPr>
          <p:nvPr>
            <p:ph idx="1"/>
          </p:nvPr>
        </p:nvSpPr>
        <p:spPr/>
        <p:txBody>
          <a:bodyPr wrap="square"/>
          <a:lstStyle/>
          <a:p>
            <a:pPr fontAlgn="base">
              <a:lnSpc>
                <a:spcPct val="200000"/>
              </a:lnSpc>
            </a:pPr>
            <a:r>
              <a:rPr lang="en-AU" dirty="0"/>
              <a:t>Assessment of Expressions of Interest, shortlisting and decision– may include interviews and/or reference checks (September-November)</a:t>
            </a:r>
            <a:r>
              <a:rPr lang="en-US" dirty="0"/>
              <a:t>​</a:t>
            </a:r>
          </a:p>
          <a:p>
            <a:pPr fontAlgn="base">
              <a:lnSpc>
                <a:spcPct val="200000"/>
              </a:lnSpc>
            </a:pPr>
            <a:r>
              <a:rPr lang="en-AU" dirty="0"/>
              <a:t>Recommended committee will be presented to Council (December)</a:t>
            </a:r>
            <a:r>
              <a:rPr lang="en-US" dirty="0"/>
              <a:t>​</a:t>
            </a:r>
          </a:p>
          <a:p>
            <a:pPr fontAlgn="base">
              <a:lnSpc>
                <a:spcPct val="200000"/>
              </a:lnSpc>
            </a:pPr>
            <a:r>
              <a:rPr lang="en-AU" dirty="0"/>
              <a:t>Council will endorse committee members</a:t>
            </a:r>
            <a:r>
              <a:rPr lang="en-US" dirty="0"/>
              <a:t>​</a:t>
            </a:r>
          </a:p>
          <a:p>
            <a:pPr fontAlgn="base">
              <a:lnSpc>
                <a:spcPct val="200000"/>
              </a:lnSpc>
            </a:pPr>
            <a:r>
              <a:rPr lang="en-AU" dirty="0"/>
              <a:t>All applicants will be notified of the outcome (mid-December)</a:t>
            </a:r>
            <a:r>
              <a:rPr lang="en-US" dirty="0"/>
              <a:t>​</a:t>
            </a:r>
          </a:p>
          <a:p>
            <a:pPr marL="201168" indent="-201168" algn="l">
              <a:lnSpc>
                <a:spcPct val="150000"/>
              </a:lnSpc>
              <a:buClr>
                <a:srgbClr val="277BB4"/>
              </a:buClr>
              <a:buFont typeface="Arial"/>
              <a:buChar char="•"/>
            </a:pPr>
            <a:endParaRPr sz="1700" b="0" i="0" dirty="0">
              <a:solidFill>
                <a:srgbClr val="080809"/>
              </a:solidFill>
              <a:latin typeface="Arial"/>
            </a:endParaRPr>
          </a:p>
        </p:txBody>
      </p:sp>
      <p:pic>
        <p:nvPicPr>
          <p:cNvPr id="4" name="Picture 3" descr="City of Melbourne logo" title="City of Melbourne logo">
            <a:extLst>
              <a:ext uri="{FF2B5EF4-FFF2-40B4-BE49-F238E27FC236}">
                <a16:creationId xmlns:a16="http://schemas.microsoft.com/office/drawing/2014/main" id="{1A9B322B-74B7-4715-A093-0C32331354F0}"/>
              </a:ext>
            </a:extLst>
          </p:cNvPr>
          <p:cNvPicPr>
            <a:picLocks noChangeAspect="1"/>
          </p:cNvPicPr>
          <p:nvPr/>
        </p:nvPicPr>
        <p:blipFill>
          <a:blip r:embed="rId2"/>
          <a:stretch>
            <a:fillRect/>
          </a:stretch>
        </p:blipFill>
        <p:spPr>
          <a:xfrm>
            <a:off x="11002975" y="5696689"/>
            <a:ext cx="777240" cy="749831"/>
          </a:xfrm>
          <a:prstGeom prst="rect">
            <a:avLst/>
          </a:prstGeom>
        </p:spPr>
      </p:pic>
    </p:spTree>
    <p:extLst>
      <p:ext uri="{BB962C8B-B14F-4D97-AF65-F5344CB8AC3E}">
        <p14:creationId xmlns:p14="http://schemas.microsoft.com/office/powerpoint/2010/main" val="2858310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BABB9-ABA8-8516-0FE6-BBF52BCE9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70D690-FA75-6E10-DCA1-393BECA42D13}"/>
              </a:ext>
            </a:extLst>
          </p:cNvPr>
          <p:cNvSpPr>
            <a:spLocks noGrp="1"/>
          </p:cNvSpPr>
          <p:nvPr>
            <p:ph type="title"/>
          </p:nvPr>
        </p:nvSpPr>
        <p:spPr/>
        <p:txBody>
          <a:bodyPr/>
          <a:lstStyle/>
          <a:p>
            <a:r>
              <a:rPr lang="en-AU" dirty="0"/>
              <a:t>Application assistance</a:t>
            </a:r>
            <a:endParaRPr dirty="0"/>
          </a:p>
        </p:txBody>
      </p:sp>
      <p:sp>
        <p:nvSpPr>
          <p:cNvPr id="3" name="Content Placeholder 2">
            <a:extLst>
              <a:ext uri="{FF2B5EF4-FFF2-40B4-BE49-F238E27FC236}">
                <a16:creationId xmlns:a16="http://schemas.microsoft.com/office/drawing/2014/main" id="{774655F7-98CB-EA0B-67D1-27D6C702AADB}"/>
              </a:ext>
            </a:extLst>
          </p:cNvPr>
          <p:cNvSpPr>
            <a:spLocks noGrp="1"/>
          </p:cNvSpPr>
          <p:nvPr>
            <p:ph idx="1"/>
          </p:nvPr>
        </p:nvSpPr>
        <p:spPr/>
        <p:txBody>
          <a:bodyPr wrap="square"/>
          <a:lstStyle/>
          <a:p>
            <a:pPr fontAlgn="base">
              <a:lnSpc>
                <a:spcPct val="200000"/>
              </a:lnSpc>
            </a:pPr>
            <a:r>
              <a:rPr lang="en-US" dirty="0"/>
              <a:t>In language on the Participate Melbourne site​</a:t>
            </a:r>
          </a:p>
          <a:p>
            <a:pPr fontAlgn="base">
              <a:lnSpc>
                <a:spcPct val="200000"/>
              </a:lnSpc>
            </a:pPr>
            <a:r>
              <a:rPr lang="en-US" dirty="0"/>
              <a:t>Staff can book an interpreter to complete the expression of interest​</a:t>
            </a:r>
          </a:p>
          <a:p>
            <a:pPr fontAlgn="base">
              <a:lnSpc>
                <a:spcPct val="200000"/>
              </a:lnSpc>
            </a:pPr>
            <a:r>
              <a:rPr lang="en-US" dirty="0"/>
              <a:t>Other support please contact Kara​ </a:t>
            </a:r>
            <a:r>
              <a:rPr lang="en-US" u="sng" dirty="0">
                <a:hlinkClick r:id="rId2"/>
              </a:rPr>
              <a:t>Kara.barnett@melbourne.vic.gov.au</a:t>
            </a:r>
            <a:r>
              <a:rPr lang="en-US" dirty="0"/>
              <a:t>​ or 0408 694 961​</a:t>
            </a:r>
          </a:p>
          <a:p>
            <a:pPr marL="201168" indent="-201168" algn="l">
              <a:lnSpc>
                <a:spcPct val="150000"/>
              </a:lnSpc>
              <a:buClr>
                <a:srgbClr val="277BB4"/>
              </a:buClr>
              <a:buFont typeface="Arial"/>
              <a:buChar char="•"/>
            </a:pPr>
            <a:endParaRPr sz="1700" b="0" i="0" dirty="0">
              <a:solidFill>
                <a:srgbClr val="080809"/>
              </a:solidFill>
              <a:latin typeface="Arial"/>
            </a:endParaRPr>
          </a:p>
        </p:txBody>
      </p:sp>
      <p:pic>
        <p:nvPicPr>
          <p:cNvPr id="4" name="Picture 3" descr="City of Melbourne logo" title="City of Melbourne logo">
            <a:extLst>
              <a:ext uri="{FF2B5EF4-FFF2-40B4-BE49-F238E27FC236}">
                <a16:creationId xmlns:a16="http://schemas.microsoft.com/office/drawing/2014/main" id="{4C72F307-5E15-FFE1-BD28-2B910A64D3D9}"/>
              </a:ext>
            </a:extLst>
          </p:cNvPr>
          <p:cNvPicPr>
            <a:picLocks noChangeAspect="1"/>
          </p:cNvPicPr>
          <p:nvPr/>
        </p:nvPicPr>
        <p:blipFill>
          <a:blip r:embed="rId3"/>
          <a:stretch>
            <a:fillRect/>
          </a:stretch>
        </p:blipFill>
        <p:spPr>
          <a:xfrm>
            <a:off x="11002975" y="5696689"/>
            <a:ext cx="777240" cy="749831"/>
          </a:xfrm>
          <a:prstGeom prst="rect">
            <a:avLst/>
          </a:prstGeom>
        </p:spPr>
      </p:pic>
    </p:spTree>
    <p:extLst>
      <p:ext uri="{BB962C8B-B14F-4D97-AF65-F5344CB8AC3E}">
        <p14:creationId xmlns:p14="http://schemas.microsoft.com/office/powerpoint/2010/main" val="3619183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77BB4"/>
        </a:solidFill>
        <a:effectLst/>
      </p:bgPr>
    </p:bg>
    <p:spTree>
      <p:nvGrpSpPr>
        <p:cNvPr id="1" name=""/>
        <p:cNvGrpSpPr/>
        <p:nvPr/>
      </p:nvGrpSpPr>
      <p:grpSpPr>
        <a:xfrm>
          <a:off x="0" y="0"/>
          <a:ext cx="0" cy="0"/>
          <a:chOff x="0" y="0"/>
          <a:chExt cx="0" cy="0"/>
        </a:xfrm>
      </p:grpSpPr>
      <p:sp>
        <p:nvSpPr>
          <p:cNvPr id="4" name="Closing background">
            <a:extLst>
              <a:ext uri="{C183D7F6-B498-43B3-948B-1728B52AA6E4}">
                <adec:decorative xmlns:adec="http://schemas.microsoft.com/office/drawing/2017/decorative" val="1"/>
              </a:ext>
            </a:extLst>
          </p:cNvPr>
          <p:cNvSpPr/>
          <p:nvPr/>
        </p:nvSpPr>
        <p:spPr>
          <a:xfrm>
            <a:off x="0" y="0"/>
            <a:ext cx="12191695" cy="6858000"/>
          </a:xfrm>
          <a:prstGeom prst="rect">
            <a:avLst/>
          </a:prstGeom>
          <a:solidFill>
            <a:srgbClr val="277BB4"/>
          </a:solidFill>
          <a:ln>
            <a:noFill/>
          </a:ln>
          <a:effectLst/>
        </p:spPr>
        <p:txBody>
          <a:bodyPr rtlCol="0" anchor="ctr"/>
          <a:lstStyle/>
          <a:p>
            <a:pPr algn="ctr"/>
            <a:endParaRPr/>
          </a:p>
        </p:txBody>
      </p:sp>
      <p:sp>
        <p:nvSpPr>
          <p:cNvPr id="2" name="Title 1"/>
          <p:cNvSpPr>
            <a:spLocks noGrp="1"/>
          </p:cNvSpPr>
          <p:nvPr>
            <p:ph type="ctrTitle"/>
          </p:nvPr>
        </p:nvSpPr>
        <p:spPr/>
        <p:txBody>
          <a:bodyPr/>
          <a:lstStyle/>
          <a:p>
            <a:pPr marL="0" indent="0" algn="l">
              <a:buNone/>
            </a:pPr>
            <a:r>
              <a:rPr lang="en-AU" cap="none" dirty="0"/>
              <a:t>Thank You</a:t>
            </a:r>
            <a:endParaRPr dirty="0"/>
          </a:p>
        </p:txBody>
      </p:sp>
    </p:spTree>
  </p:cSld>
  <p:clrMapOvr>
    <a:masterClrMapping/>
  </p:clrMapOvr>
</p:sld>
</file>

<file path=ppt/theme/theme1.xml><?xml version="1.0" encoding="utf-8"?>
<a:theme xmlns:a="http://schemas.openxmlformats.org/drawingml/2006/main" name="Office Theme">
  <a:themeElements>
    <a:clrScheme name="Office">
      <a:dk1>
        <a:srgbClr val="080809"/>
      </a:dk1>
      <a:lt1>
        <a:srgbClr val="FFFFFF"/>
      </a:lt1>
      <a:dk2>
        <a:srgbClr val="23242B"/>
      </a:dk2>
      <a:lt2>
        <a:srgbClr val="F2F3F4"/>
      </a:lt2>
      <a:accent1>
        <a:srgbClr val="277BB4"/>
      </a:accent1>
      <a:accent2>
        <a:srgbClr val="645FAA"/>
      </a:accent2>
      <a:accent3>
        <a:srgbClr val="E50E56"/>
      </a:accent3>
      <a:accent4>
        <a:srgbClr val="00B272"/>
      </a:accent4>
      <a:accent5>
        <a:srgbClr val="F07B05"/>
      </a:accent5>
      <a:accent6>
        <a:srgbClr val="BD3E96"/>
      </a:accent6>
      <a:hlink>
        <a:srgbClr val="277BB4"/>
      </a:hlink>
      <a:folHlink>
        <a:srgbClr val="645FAA"/>
      </a:folHlink>
    </a:clrScheme>
    <a:fontScheme name="Office">
      <a:majorFont>
        <a:latin typeface="Montserra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TotalTime>
  <Words>531</Words>
  <Application>Microsoft Office PowerPoint</Application>
  <PresentationFormat>Widescreen</PresentationFormat>
  <Paragraphs>64</Paragraphs>
  <Slides>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Arial</vt:lpstr>
      <vt:lpstr>Calibri</vt:lpstr>
      <vt:lpstr>Montserrat</vt:lpstr>
      <vt:lpstr>Office Theme</vt:lpstr>
      <vt:lpstr>Multicultural Advisory Committee</vt:lpstr>
      <vt:lpstr>PowerPoint Presentation</vt:lpstr>
      <vt:lpstr>Information covered in the session</vt:lpstr>
      <vt:lpstr>About the City of Melbourne</vt:lpstr>
      <vt:lpstr>Map of City of Melbourne</vt:lpstr>
      <vt:lpstr>Purpose of the committee</vt:lpstr>
      <vt:lpstr>About the committee</vt:lpstr>
      <vt:lpstr>About the committee continued</vt:lpstr>
      <vt:lpstr>Role of members</vt:lpstr>
      <vt:lpstr>Expression of interest form</vt:lpstr>
      <vt:lpstr>Selection process</vt:lpstr>
      <vt:lpstr>Application assistance</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City of Melbourne – Accessible Presentation Template</dc:title>
  <dc:subject>City of Melbourne Master Brand presentation template</dc:subject>
  <dc:creator>City of Melbourne – Creative and Brand</dc:creator>
  <cp:keywords/>
  <dc:description>generated using python-pptx</dc:description>
  <cp:lastModifiedBy>Laura Templeton</cp:lastModifiedBy>
  <cp:revision>20</cp:revision>
  <dcterms:created xsi:type="dcterms:W3CDTF">2013-01-27T09:14:16Z</dcterms:created>
  <dcterms:modified xsi:type="dcterms:W3CDTF">2026-08-21T05:55:52Z</dcterms:modified>
  <cp:category/>
  <dc:language>en-AU</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DOCS AutoSave">
    <vt:lpwstr/>
  </property>
</Properties>
</file>